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3F9B-9651-4CE8-91CA-45A6390556FD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5B04B-3629-466F-BA7A-261ECBF608A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/>
              <a:t>Tuesday 5th January 2021</a:t>
            </a:r>
            <a:endParaRPr lang="en-GB" dirty="0" smtClean="0"/>
          </a:p>
          <a:p>
            <a:pPr>
              <a:buNone/>
            </a:pPr>
            <a:r>
              <a:rPr lang="en-GB" b="1" dirty="0"/>
              <a:t>LO: To reflect on 2020 and make resolutions </a:t>
            </a:r>
            <a:endParaRPr lang="en-GB" dirty="0" smtClean="0"/>
          </a:p>
          <a:p>
            <a:pPr>
              <a:buNone/>
            </a:pPr>
            <a:r>
              <a:rPr lang="en-GB" b="1" dirty="0"/>
              <a:t>for 2021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05882"/>
            <a:ext cx="3096344" cy="23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88640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Have you all had a great Christmas break?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>Rather than a recount of your break, we will</a:t>
            </a:r>
            <a:endParaRPr lang="en-GB" sz="2000" dirty="0" smtClean="0"/>
          </a:p>
          <a:p>
            <a:r>
              <a:rPr lang="en-GB" sz="2000" b="1" dirty="0"/>
              <a:t>do something slightly different for our writing </a:t>
            </a:r>
            <a:endParaRPr lang="en-GB" sz="2000" dirty="0" smtClean="0"/>
          </a:p>
          <a:p>
            <a:r>
              <a:rPr lang="en-GB" sz="2000" b="1" dirty="0"/>
              <a:t>today.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>Firstly I would like you to think about last year, which was .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  <a:p>
            <a:r>
              <a:rPr lang="en-GB" sz="2000" b="1" dirty="0"/>
              <a:t>What was your favourite memory of the year?</a:t>
            </a:r>
            <a:endParaRPr lang="en-GB" sz="2000" dirty="0" smtClean="0"/>
          </a:p>
          <a:p>
            <a:r>
              <a:rPr lang="en-GB" sz="2000" b="1" dirty="0"/>
              <a:t>Fun things you did?</a:t>
            </a:r>
            <a:endParaRPr lang="en-GB" sz="2000" dirty="0" smtClean="0"/>
          </a:p>
          <a:p>
            <a:r>
              <a:rPr lang="en-GB" sz="2000" b="1" dirty="0"/>
              <a:t>What was a thing that really made you laugh?</a:t>
            </a:r>
            <a:endParaRPr lang="en-GB" sz="2000" dirty="0" smtClean="0"/>
          </a:p>
          <a:p>
            <a:r>
              <a:rPr lang="en-GB" sz="2000" b="1" dirty="0"/>
              <a:t>Did you make any new friends? Try new things?</a:t>
            </a:r>
            <a:endParaRPr lang="en-GB" sz="2000" dirty="0" smtClean="0"/>
          </a:p>
          <a:p>
            <a:r>
              <a:rPr lang="en-GB" sz="2000" b="1" dirty="0"/>
              <a:t>Important lessons I've learnt...</a:t>
            </a:r>
            <a:endParaRPr lang="en-GB" sz="2000" dirty="0" smtClean="0"/>
          </a:p>
          <a:p>
            <a:r>
              <a:rPr lang="en-GB" sz="2000" b="1" dirty="0"/>
              <a:t/>
            </a:r>
            <a:br>
              <a:rPr lang="en-GB" sz="2000" b="1" dirty="0"/>
            </a:b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Now let's think about this baby new year that's</a:t>
            </a:r>
            <a:endParaRPr lang="en-GB" dirty="0" smtClean="0"/>
          </a:p>
          <a:p>
            <a:r>
              <a:rPr lang="en-GB" b="1" dirty="0" err="1" smtClean="0"/>
              <a:t>nly</a:t>
            </a:r>
            <a:r>
              <a:rPr lang="en-GB" b="1" dirty="0" smtClean="0"/>
              <a:t> </a:t>
            </a:r>
            <a:r>
              <a:rPr lang="en-GB" b="1" dirty="0"/>
              <a:t>5 days old!</a:t>
            </a:r>
            <a:endParaRPr lang="en-GB" dirty="0" smtClean="0"/>
          </a:p>
          <a:p>
            <a:endParaRPr lang="en-GB" b="1" dirty="0"/>
          </a:p>
          <a:p>
            <a:r>
              <a:rPr lang="en-GB" b="1" dirty="0"/>
              <a:t>What is a New Year's resolution? Can you give me examples of ones you hear people making?</a:t>
            </a:r>
            <a:endParaRPr lang="en-GB" dirty="0" smtClean="0"/>
          </a:p>
          <a:p>
            <a:endParaRPr lang="en-GB" b="1" dirty="0"/>
          </a:p>
          <a:p>
            <a:r>
              <a:rPr lang="en-GB" b="1" dirty="0" smtClean="0"/>
              <a:t>What </a:t>
            </a:r>
            <a:r>
              <a:rPr lang="en-GB" b="1" dirty="0"/>
              <a:t>would you like to achieve this year?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1" y="4775939"/>
            <a:ext cx="3131840" cy="208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examples: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/>
              <a:t>My favourite part of 2020 was spending more time</a:t>
            </a:r>
            <a:endParaRPr lang="en-GB" dirty="0" smtClean="0"/>
          </a:p>
          <a:p>
            <a:r>
              <a:rPr lang="en-GB" b="1" dirty="0"/>
              <a:t>with my family and doing more activities outside.</a:t>
            </a:r>
            <a:endParaRPr lang="en-GB" dirty="0" smtClean="0"/>
          </a:p>
          <a:p>
            <a:r>
              <a:rPr lang="en-GB" b="1" dirty="0"/>
              <a:t>My friend Sarah made me laugh with her silly dances.</a:t>
            </a:r>
            <a:endParaRPr lang="en-GB" dirty="0" smtClean="0"/>
          </a:p>
          <a:p>
            <a:r>
              <a:rPr lang="en-GB" b="1" dirty="0"/>
              <a:t>I am happy that I learnt to ride my bike without stabilisers. I've learnt to think about those who are elderly and vulnerable in our communities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r>
              <a:rPr lang="en-GB" b="1" dirty="0" smtClean="0"/>
              <a:t>My resolutions for 2021:</a:t>
            </a:r>
            <a:endParaRPr lang="en-GB" dirty="0" smtClean="0"/>
          </a:p>
          <a:p>
            <a:r>
              <a:rPr lang="en-GB" dirty="0"/>
              <a:t>To listen more in class.</a:t>
            </a:r>
            <a:endParaRPr lang="en-GB" dirty="0" smtClean="0"/>
          </a:p>
          <a:p>
            <a:r>
              <a:rPr lang="en-GB" dirty="0"/>
              <a:t>To progress a level in swimming.</a:t>
            </a:r>
            <a:endParaRPr lang="en-GB" dirty="0" smtClean="0"/>
          </a:p>
          <a:p>
            <a:r>
              <a:rPr lang="en-GB" dirty="0"/>
              <a:t>To do my homework on time.</a:t>
            </a:r>
            <a:endParaRPr lang="en-GB" dirty="0" smtClean="0"/>
          </a:p>
          <a:p>
            <a:r>
              <a:rPr lang="en-GB" dirty="0"/>
              <a:t>To go to Church every Sunday.</a:t>
            </a:r>
            <a:endParaRPr lang="en-GB" dirty="0" smtClean="0"/>
          </a:p>
          <a:p>
            <a:r>
              <a:rPr lang="en-GB" dirty="0"/>
              <a:t>To get 10 out of 10 in my spellings every week.</a:t>
            </a:r>
            <a:endParaRPr lang="en-GB" dirty="0" smtClean="0"/>
          </a:p>
          <a:p>
            <a:r>
              <a:rPr lang="en-GB" dirty="0"/>
              <a:t>To learn my times tables to 12 by heart.</a:t>
            </a:r>
            <a:endParaRPr lang="en-GB" dirty="0" smtClean="0"/>
          </a:p>
          <a:p>
            <a:r>
              <a:rPr lang="en-GB" dirty="0"/>
              <a:t>To improve my mental maths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 today: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r>
              <a:rPr lang="en-GB" b="1" dirty="0"/>
              <a:t>Write your resolutions as a list, using bullet points.</a:t>
            </a:r>
            <a:endParaRPr lang="en-GB" dirty="0" smtClean="0"/>
          </a:p>
          <a:p>
            <a:endParaRPr lang="en-GB" b="1" dirty="0"/>
          </a:p>
          <a:p>
            <a:r>
              <a:rPr lang="en-GB" b="1" dirty="0"/>
              <a:t>Use a capital letter to start each resolution and a full stop at the end.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My examples:</vt:lpstr>
      <vt:lpstr>Your task today: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Lisa</cp:lastModifiedBy>
  <cp:revision>3</cp:revision>
  <dcterms:created xsi:type="dcterms:W3CDTF">2021-01-05T13:58:25Z</dcterms:created>
  <dcterms:modified xsi:type="dcterms:W3CDTF">2021-01-05T14:10:19Z</dcterms:modified>
</cp:coreProperties>
</file>