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4AAB-0B07-4DCE-9FE1-2467BDEE157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7DE48-EFF6-423D-9356-05F34CE4D59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738188"/>
            <a:ext cx="8085137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63688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Tuesday 5th January 2021</a:t>
            </a:r>
            <a:endParaRPr lang="en-GB" dirty="0" smtClean="0"/>
          </a:p>
          <a:p>
            <a:r>
              <a:rPr lang="en-GB" b="1" dirty="0"/>
              <a:t>LO: I can think about my local community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2780928"/>
            <a:ext cx="2961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Now read the attached story.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96752"/>
            <a:ext cx="8748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 do you think happened next in the story?</a:t>
            </a:r>
            <a:endParaRPr lang="en-GB" sz="2800" dirty="0" smtClean="0"/>
          </a:p>
          <a:p>
            <a:r>
              <a:rPr lang="en-GB" sz="2800" dirty="0"/>
              <a:t>Why was the Castleford estate a happy place to live?</a:t>
            </a:r>
          </a:p>
          <a:p>
            <a:r>
              <a:rPr lang="en-GB" sz="2800" dirty="0"/>
              <a:t>Why do you think Sister Christine helped the Castleford community?</a:t>
            </a:r>
          </a:p>
          <a:p>
            <a:r>
              <a:rPr lang="en-GB" sz="2800" dirty="0"/>
              <a:t>What do you think is meant by the word community?</a:t>
            </a:r>
          </a:p>
          <a:p>
            <a:r>
              <a:rPr lang="en-GB" sz="2800" dirty="0"/>
              <a:t>What are the advantages of being part of a community?</a:t>
            </a:r>
          </a:p>
          <a:p>
            <a:r>
              <a:rPr lang="en-GB" sz="2800" dirty="0"/>
              <a:t>What are the demands of being part of a community?</a:t>
            </a:r>
          </a:p>
          <a:p>
            <a:r>
              <a:rPr lang="en-GB" sz="2800" dirty="0"/>
              <a:t>What do you think could cause the breakdown of a community?</a:t>
            </a:r>
          </a:p>
          <a:p>
            <a:r>
              <a:rPr lang="en-GB" sz="2800" dirty="0"/>
              <a:t>What helps to build up community?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76672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Let's think about what we've read: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412776"/>
            <a:ext cx="60304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What are some of the communities you belong to?</a:t>
            </a:r>
            <a:endParaRPr lang="en-GB" sz="2000" dirty="0" smtClean="0"/>
          </a:p>
          <a:p>
            <a:r>
              <a:rPr lang="en-GB" sz="2000" b="1" dirty="0"/>
              <a:t/>
            </a:r>
            <a:br>
              <a:rPr lang="en-GB" sz="2000" b="1" dirty="0"/>
            </a:br>
            <a:endParaRPr lang="en-GB" sz="2000" b="1" dirty="0"/>
          </a:p>
          <a:p>
            <a:r>
              <a:rPr lang="en-GB" sz="2000" b="1" dirty="0"/>
              <a:t/>
            </a:r>
            <a:br>
              <a:rPr lang="en-GB" sz="2000" b="1" dirty="0"/>
            </a:br>
            <a:endParaRPr lang="en-GB" sz="2000" b="1" dirty="0"/>
          </a:p>
          <a:p>
            <a:r>
              <a:rPr lang="en-GB" sz="2000" b="1" dirty="0"/>
              <a:t>What are some of the jobs people carry out in the </a:t>
            </a:r>
            <a:endParaRPr lang="en-GB" sz="2000" dirty="0" smtClean="0"/>
          </a:p>
          <a:p>
            <a:r>
              <a:rPr lang="en-GB" sz="2000" b="1" dirty="0"/>
              <a:t>community?</a:t>
            </a:r>
            <a:endParaRPr lang="en-GB" sz="2000" dirty="0" smtClean="0"/>
          </a:p>
          <a:p>
            <a:r>
              <a:rPr lang="en-GB" sz="2000" b="1" dirty="0"/>
              <a:t/>
            </a:r>
            <a:br>
              <a:rPr lang="en-GB" sz="2000" b="1" dirty="0"/>
            </a:br>
            <a:endParaRPr lang="en-GB" sz="2000" b="1" dirty="0"/>
          </a:p>
          <a:p>
            <a:r>
              <a:rPr lang="en-GB" sz="2000" b="1" dirty="0"/>
              <a:t>What would the commitment to that job mean?</a:t>
            </a:r>
            <a:endParaRPr lang="en-GB" sz="2000" dirty="0" smtClean="0"/>
          </a:p>
          <a:p>
            <a:r>
              <a:rPr lang="en-GB" sz="2000" b="1" dirty="0"/>
              <a:t/>
            </a:r>
            <a:br>
              <a:rPr lang="en-GB" sz="2000" b="1" dirty="0"/>
            </a:br>
            <a:endParaRPr lang="en-GB" sz="2000" b="1" dirty="0"/>
          </a:p>
          <a:p>
            <a:r>
              <a:rPr lang="en-GB" sz="2000" b="1" dirty="0"/>
              <a:t>Why would people do those jobs?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Today's activity:</a:t>
            </a:r>
            <a:endParaRPr lang="en-GB" sz="2800" dirty="0" smtClean="0"/>
          </a:p>
          <a:p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/>
          </a:p>
          <a:p>
            <a:r>
              <a:rPr lang="en-GB" sz="2800" b="1" dirty="0"/>
              <a:t>Fill in the word document attached.</a:t>
            </a:r>
            <a:endParaRPr lang="en-GB" sz="2800" dirty="0" smtClean="0"/>
          </a:p>
          <a:p>
            <a:r>
              <a:rPr lang="en-GB" sz="2800" b="1" dirty="0"/>
              <a:t>An example:</a:t>
            </a:r>
            <a:endParaRPr lang="en-GB" sz="2800" dirty="0" smtClean="0"/>
          </a:p>
          <a:p>
            <a:r>
              <a:rPr lang="en-GB" sz="2800" b="1" dirty="0"/>
              <a:t>The community </a:t>
            </a:r>
            <a:r>
              <a:rPr lang="en-GB" sz="2800" b="1" dirty="0" smtClean="0"/>
              <a:t>	Jobs </a:t>
            </a:r>
            <a:r>
              <a:rPr lang="en-GB" sz="2800" b="1" dirty="0"/>
              <a:t>people do </a:t>
            </a:r>
            <a:r>
              <a:rPr lang="en-GB" sz="2800" b="1" dirty="0" smtClean="0"/>
              <a:t>	Why </a:t>
            </a:r>
            <a:r>
              <a:rPr lang="en-GB" sz="2800" b="1" dirty="0"/>
              <a:t>they do it</a:t>
            </a:r>
            <a:endParaRPr lang="en-GB" sz="2800" dirty="0" smtClean="0"/>
          </a:p>
          <a:p>
            <a:r>
              <a:rPr lang="en-GB" sz="2800" b="1" smtClean="0"/>
              <a:t>School </a:t>
            </a:r>
            <a:r>
              <a:rPr lang="en-GB" sz="2800" b="1" dirty="0" smtClean="0"/>
              <a:t>		Teacher 		To </a:t>
            </a:r>
            <a:r>
              <a:rPr lang="en-GB" sz="2800" b="1" dirty="0"/>
              <a:t>help children learn 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Lisa</cp:lastModifiedBy>
  <cp:revision>2</cp:revision>
  <dcterms:created xsi:type="dcterms:W3CDTF">2021-01-05T14:11:36Z</dcterms:created>
  <dcterms:modified xsi:type="dcterms:W3CDTF">2021-01-05T14:16:07Z</dcterms:modified>
</cp:coreProperties>
</file>