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9" r:id="rId15"/>
    <p:sldId id="256" r:id="rId16"/>
    <p:sldId id="257" r:id="rId17"/>
    <p:sldId id="258" r:id="rId18"/>
    <p:sldId id="260" r:id="rId19"/>
    <p:sldId id="261" r:id="rId2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0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74879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508730"/>
      </p:ext>
    </p:extLst>
  </p:cSld>
  <p:clrMapOvr>
    <a:masterClrMapping/>
  </p:clrMapOvr>
  <p:transition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8453843"/>
      </p:ext>
    </p:extLst>
  </p:cSld>
  <p:clrMapOvr>
    <a:masterClrMapping/>
  </p:clrMapOvr>
  <p:transition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942969"/>
      </p:ext>
    </p:extLst>
  </p:cSld>
  <p:clrMapOvr>
    <a:masterClrMapping/>
  </p:clrMapOvr>
  <p:transition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03278667"/>
      </p:ext>
    </p:extLst>
  </p:cSld>
  <p:clrMapOvr>
    <a:masterClrMapping/>
  </p:clrMapOvr>
  <p:transition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796920"/>
      </p:ext>
    </p:extLst>
  </p:cSld>
  <p:clrMapOvr>
    <a:masterClrMapping/>
  </p:clrMapOvr>
  <p:transition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540485"/>
      </p:ext>
    </p:extLst>
  </p:cSld>
  <p:clrMapOvr>
    <a:masterClrMapping/>
  </p:clrMapOvr>
  <p:transition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586428"/>
      </p:ext>
    </p:extLst>
  </p:cSld>
  <p:clrMapOvr>
    <a:masterClrMapping/>
  </p:clrMapOvr>
  <p:transition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64052"/>
      </p:ext>
    </p:extLst>
  </p:cSld>
  <p:clrMapOvr>
    <a:masterClrMapping/>
  </p:clrMapOvr>
  <p:transition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18267383"/>
      </p:ext>
    </p:extLst>
  </p:cSld>
  <p:clrMapOvr>
    <a:masterClrMapping/>
  </p:clrMapOvr>
  <p:transition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2967312"/>
      </p:ext>
    </p:extLst>
  </p:cSld>
  <p:clrMapOvr>
    <a:masterClrMapping/>
  </p:clrMapOvr>
  <p:transition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12657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344631"/>
      </p:ext>
    </p:extLst>
  </p:cSld>
  <p:clrMapOvr>
    <a:masterClrMapping/>
  </p:clrMapOvr>
  <p:transition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6805861"/>
      </p:ext>
    </p:extLst>
  </p:cSld>
  <p:clrMapOvr>
    <a:masterClrMapping/>
  </p:clrMapOvr>
  <p:transition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2130139"/>
      </p:ext>
    </p:extLst>
  </p:cSld>
  <p:clrMapOvr>
    <a:masterClrMapping/>
  </p:clrMapOvr>
  <p:transition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330626"/>
      </p:ext>
    </p:extLst>
  </p:cSld>
  <p:clrMapOvr>
    <a:masterClrMapping/>
  </p:clrMapOvr>
  <p:transition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50507060"/>
      </p:ext>
    </p:extLst>
  </p:cSld>
  <p:clrMapOvr>
    <a:masterClrMapping/>
  </p:clrMapOvr>
  <p:transition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013346"/>
      </p:ext>
    </p:extLst>
  </p:cSld>
  <p:clrMapOvr>
    <a:masterClrMapping/>
  </p:clrMapOvr>
  <p:transition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0101079"/>
      </p:ext>
    </p:extLst>
  </p:cSld>
  <p:clrMapOvr>
    <a:masterClrMapping/>
  </p:clrMapOvr>
  <p:transition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242659"/>
      </p:ext>
    </p:extLst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94282129"/>
      </p:ext>
    </p:extLst>
  </p:cSld>
  <p:clrMapOvr>
    <a:masterClrMapping/>
  </p:clrMapOvr>
  <p:transition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57478253"/>
      </p:ext>
    </p:extLst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01132890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377798"/>
      </p:ext>
    </p:extLst>
  </p:cSld>
  <p:clrMapOvr>
    <a:masterClrMapping/>
  </p:clrMapOvr>
  <p:transition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584533"/>
      </p:ext>
    </p:extLst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2920910"/>
      </p:ext>
    </p:extLst>
  </p:cSld>
  <p:clrMapOvr>
    <a:masterClrMapping/>
  </p:clrMapOvr>
  <p:transition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869801"/>
      </p:ext>
    </p:extLst>
  </p:cSld>
  <p:clrMapOvr>
    <a:masterClrMapping/>
  </p:clrMapOvr>
  <p:transition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600499"/>
      </p:ext>
    </p:extLst>
  </p:cSld>
  <p:clrMapOvr>
    <a:masterClrMapping/>
  </p:clrMapOvr>
  <p:transition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38266747"/>
      </p:ext>
    </p:extLst>
  </p:cSld>
  <p:clrMapOvr>
    <a:masterClrMapping/>
  </p:clrMapOvr>
  <p:transition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01178"/>
      </p:ext>
    </p:extLst>
  </p:cSld>
  <p:clrMapOvr>
    <a:masterClrMapping/>
  </p:clrMapOvr>
  <p:transition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180783"/>
      </p:ext>
    </p:extLst>
  </p:cSld>
  <p:clrMapOvr>
    <a:masterClrMapping/>
  </p:clrMapOvr>
  <p:transition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128996"/>
      </p:ext>
    </p:extLst>
  </p:cSld>
  <p:clrMapOvr>
    <a:masterClrMapping/>
  </p:clrMapOvr>
  <p:transition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26438086"/>
      </p:ext>
    </p:extLst>
  </p:cSld>
  <p:clrMapOvr>
    <a:masterClrMapping/>
  </p:clrMapOvr>
  <p:transition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2978093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4507628"/>
      </p:ext>
    </p:extLst>
  </p:cSld>
  <p:clrMapOvr>
    <a:masterClrMapping/>
  </p:clrMapOvr>
  <p:transition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70860102"/>
      </p:ext>
    </p:extLst>
  </p:cSld>
  <p:clrMapOvr>
    <a:masterClrMapping/>
  </p:clrMapOvr>
  <p:transition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51103"/>
      </p:ext>
    </p:extLst>
  </p:cSld>
  <p:clrMapOvr>
    <a:masterClrMapping/>
  </p:clrMapOvr>
  <p:transition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100256"/>
      </p:ext>
    </p:extLst>
  </p:cSld>
  <p:clrMapOvr>
    <a:masterClrMapping/>
  </p:clrMapOvr>
  <p:transition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987520"/>
      </p:ext>
    </p:extLst>
  </p:cSld>
  <p:clrMapOvr>
    <a:masterClrMapping/>
  </p:clrMapOvr>
  <p:transition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4465046"/>
      </p:ext>
    </p:extLst>
  </p:cSld>
  <p:clrMapOvr>
    <a:masterClrMapping/>
  </p:clrMapOvr>
  <p:transition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6860386"/>
      </p:ext>
    </p:extLst>
  </p:cSld>
  <p:clrMapOvr>
    <a:masterClrMapping/>
  </p:clrMapOvr>
  <p:transition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016106"/>
      </p:ext>
    </p:extLst>
  </p:cSld>
  <p:clrMapOvr>
    <a:masterClrMapping/>
  </p:clrMapOvr>
  <p:transition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457207"/>
      </p:ext>
    </p:extLst>
  </p:cSld>
  <p:clrMapOvr>
    <a:masterClrMapping/>
  </p:clrMapOvr>
  <p:transition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6905453"/>
      </p:ext>
    </p:extLst>
  </p:cSld>
  <p:clrMapOvr>
    <a:masterClrMapping/>
  </p:clrMapOvr>
  <p:transition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206349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01679910"/>
      </p:ext>
    </p:extLst>
  </p:cSld>
  <p:clrMapOvr>
    <a:masterClrMapping/>
  </p:clrMapOvr>
  <p:transition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33395933"/>
      </p:ext>
    </p:extLst>
  </p:cSld>
  <p:clrMapOvr>
    <a:masterClrMapping/>
  </p:clrMapOvr>
  <p:transition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92298085"/>
      </p:ext>
    </p:extLst>
  </p:cSld>
  <p:clrMapOvr>
    <a:masterClrMapping/>
  </p:clrMapOvr>
  <p:transition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444163"/>
      </p:ext>
    </p:extLst>
  </p:cSld>
  <p:clrMapOvr>
    <a:masterClrMapping/>
  </p:clrMapOvr>
  <p:transition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364732"/>
      </p:ext>
    </p:extLst>
  </p:cSld>
  <p:clrMapOvr>
    <a:masterClrMapping/>
  </p:clrMapOvr>
  <p:transition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245808"/>
      </p:ext>
    </p:extLst>
  </p:cSld>
  <p:clrMapOvr>
    <a:masterClrMapping/>
  </p:clrMapOvr>
  <p:transition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5177023"/>
      </p:ext>
    </p:extLst>
  </p:cSld>
  <p:clrMapOvr>
    <a:masterClrMapping/>
  </p:clrMapOvr>
  <p:transition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46413297"/>
      </p:ext>
    </p:extLst>
  </p:cSld>
  <p:clrMapOvr>
    <a:masterClrMapping/>
  </p:clrMapOvr>
  <p:transition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888408"/>
      </p:ext>
    </p:extLst>
  </p:cSld>
  <p:clrMapOvr>
    <a:masterClrMapping/>
  </p:clrMapOvr>
  <p:transition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080032"/>
      </p:ext>
    </p:extLst>
  </p:cSld>
  <p:clrMapOvr>
    <a:masterClrMapping/>
  </p:clrMapOvr>
  <p:transition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683662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736349"/>
      </p:ext>
    </p:extLst>
  </p:cSld>
  <p:clrMapOvr>
    <a:masterClrMapping/>
  </p:clrMapOvr>
  <p:transition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9275300"/>
      </p:ext>
    </p:extLst>
  </p:cSld>
  <p:clrMapOvr>
    <a:masterClrMapping/>
  </p:clrMapOvr>
  <p:transition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31947328"/>
      </p:ext>
    </p:extLst>
  </p:cSld>
  <p:clrMapOvr>
    <a:masterClrMapping/>
  </p:clrMapOvr>
  <p:transition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19622409"/>
      </p:ext>
    </p:extLst>
  </p:cSld>
  <p:clrMapOvr>
    <a:masterClrMapping/>
  </p:clrMapOvr>
  <p:transition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601402"/>
      </p:ext>
    </p:extLst>
  </p:cSld>
  <p:clrMapOvr>
    <a:masterClrMapping/>
  </p:clrMapOvr>
  <p:transition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5348854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59630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2853164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3342595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4490876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690392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85457069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1132807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7769376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299868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626099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54477599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937710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921629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27041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672142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46033788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52568042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6311333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817995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1709388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453844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085984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89066755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645984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0002148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8910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925451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86339689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52756256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81221278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806447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647537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790764"/>
      </p:ext>
    </p:extLst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806914"/>
      </p:ext>
    </p:extLst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1147082"/>
      </p:ext>
    </p:extLst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6568268"/>
      </p:ext>
    </p:extLst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730945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18494"/>
      </p:ext>
    </p:extLst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989490"/>
      </p:ext>
    </p:extLst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4524395"/>
      </p:ext>
    </p:extLst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10316721"/>
      </p:ext>
    </p:extLst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08198066"/>
      </p:ext>
    </p:extLst>
  </p:cSld>
  <p:clrMapOvr>
    <a:masterClrMapping/>
  </p:clrMapOvr>
  <p:transition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415654"/>
      </p:ext>
    </p:extLst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010313"/>
      </p:ext>
    </p:extLst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7998363"/>
      </p:ext>
    </p:extLst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345088"/>
      </p:ext>
    </p:extLst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69950671"/>
      </p:ext>
    </p:extLst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333833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057448"/>
      </p:ext>
    </p:extLst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811512"/>
      </p:ext>
    </p:extLst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569465"/>
      </p:ext>
    </p:extLst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89570043"/>
      </p:ext>
    </p:extLst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00493386"/>
      </p:ext>
    </p:extLst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35364206"/>
      </p:ext>
    </p:extLst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6573000"/>
      </p:ext>
    </p:extLst>
  </p:cSld>
  <p:clrMapOvr>
    <a:masterClrMapping/>
  </p:clrMapOvr>
  <p:transition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789839"/>
      </p:ext>
    </p:extLst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9905810"/>
      </p:ext>
    </p:extLst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976464"/>
      </p:ext>
    </p:extLst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77124594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24068710"/>
      </p:ext>
    </p:extLst>
  </p:cSld>
  <p:clrMapOvr>
    <a:masterClrMapping/>
  </p:clrMapOvr>
  <p:transition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873334"/>
      </p:ext>
    </p:extLst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6552402"/>
      </p:ext>
    </p:extLst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333961"/>
      </p:ext>
    </p:extLst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6602996"/>
      </p:ext>
    </p:extLst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2996295"/>
      </p:ext>
    </p:extLst>
  </p:cSld>
  <p:clrMapOvr>
    <a:masterClrMapping/>
  </p:clrMapOvr>
  <p:transition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46035988"/>
      </p:ext>
    </p:extLst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34548"/>
      </p:ext>
    </p:extLst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046749"/>
      </p:ext>
    </p:extLst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4621294"/>
      </p:ext>
    </p:extLst>
  </p:cSld>
  <p:clrMapOvr>
    <a:masterClrMapping/>
  </p:clrMapOvr>
  <p:transition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60348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60712659"/>
      </p:ext>
    </p:extLst>
  </p:cSld>
  <p:clrMapOvr>
    <a:masterClrMapping/>
  </p:clrMapOvr>
  <p:transition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97398774"/>
      </p:ext>
    </p:extLst>
  </p:cSld>
  <p:clrMapOvr>
    <a:masterClrMapping/>
  </p:clrMapOvr>
  <p:transition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08106"/>
      </p:ext>
    </p:extLst>
  </p:cSld>
  <p:clrMapOvr>
    <a:masterClrMapping/>
  </p:clrMapOvr>
  <p:transition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778816"/>
      </p:ext>
    </p:extLst>
  </p:cSld>
  <p:clrMapOvr>
    <a:masterClrMapping/>
  </p:clrMapOvr>
  <p:transition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950947"/>
      </p:ext>
    </p:extLst>
  </p:cSld>
  <p:clrMapOvr>
    <a:masterClrMapping/>
  </p:clrMapOvr>
  <p:transition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14206959"/>
      </p:ext>
    </p:extLst>
  </p:cSld>
  <p:clrMapOvr>
    <a:masterClrMapping/>
  </p:clrMapOvr>
  <p:transition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46433468"/>
      </p:ext>
    </p:extLst>
  </p:cSld>
  <p:clrMapOvr>
    <a:masterClrMapping/>
  </p:clrMapOvr>
  <p:transition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94286493"/>
      </p:ext>
    </p:extLst>
  </p:cSld>
  <p:clrMapOvr>
    <a:masterClrMapping/>
  </p:clrMapOvr>
  <p:transition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75863"/>
      </p:ext>
    </p:extLst>
  </p:cSld>
  <p:clrMapOvr>
    <a:masterClrMapping/>
  </p:clrMapOvr>
  <p:transition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657865"/>
      </p:ext>
    </p:extLst>
  </p:cSld>
  <p:clrMapOvr>
    <a:masterClrMapping/>
  </p:clrMapOvr>
  <p:transition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23089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94479309"/>
      </p:ext>
    </p:extLst>
  </p:cSld>
  <p:clrMapOvr>
    <a:masterClrMapping/>
  </p:clrMapOvr>
  <p:transition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441695"/>
      </p:ext>
    </p:extLst>
  </p:cSld>
  <p:clrMapOvr>
    <a:masterClrMapping/>
  </p:clrMapOvr>
  <p:transition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54623130"/>
      </p:ext>
    </p:extLst>
  </p:cSld>
  <p:clrMapOvr>
    <a:masterClrMapping/>
  </p:clrMapOvr>
  <p:transition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979970"/>
      </p:ext>
    </p:extLst>
  </p:cSld>
  <p:clrMapOvr>
    <a:masterClrMapping/>
  </p:clrMapOvr>
  <p:transition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9032620"/>
      </p:ext>
    </p:extLst>
  </p:cSld>
  <p:clrMapOvr>
    <a:masterClrMapping/>
  </p:clrMapOvr>
  <p:transition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910250"/>
      </p:ext>
    </p:extLst>
  </p:cSld>
  <p:clrMapOvr>
    <a:masterClrMapping/>
  </p:clrMapOvr>
  <p:transition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42942954"/>
      </p:ext>
    </p:extLst>
  </p:cSld>
  <p:clrMapOvr>
    <a:masterClrMapping/>
  </p:clrMapOvr>
  <p:transition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79881818"/>
      </p:ext>
    </p:extLst>
  </p:cSld>
  <p:clrMapOvr>
    <a:masterClrMapping/>
  </p:clrMapOvr>
  <p:transition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04887310"/>
      </p:ext>
    </p:extLst>
  </p:cSld>
  <p:clrMapOvr>
    <a:masterClrMapping/>
  </p:clrMapOvr>
  <p:transition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4340284"/>
      </p:ext>
    </p:extLst>
  </p:cSld>
  <p:clrMapOvr>
    <a:masterClrMapping/>
  </p:clrMapOvr>
  <p:transition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77608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44" y="700336"/>
            <a:ext cx="11703050" cy="6435725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Tuesday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12</a:t>
            </a:r>
            <a:r>
              <a:rPr lang="en-GB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January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2021</a:t>
            </a:r>
            <a:endParaRPr lang="en-GB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LO: To write a code of conduct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Image result for images of the 12 apos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872" y="3533408"/>
            <a:ext cx="8928992" cy="594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-106363"/>
            <a:ext cx="7856537" cy="995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" y="-550863"/>
            <a:ext cx="14592300" cy="1083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/>
          </p:cNvSpPr>
          <p:nvPr/>
        </p:nvSpPr>
        <p:spPr bwMode="auto">
          <a:xfrm>
            <a:off x="6862440" y="556320"/>
            <a:ext cx="4968551" cy="7776864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1)	Simon (whom Jesus 	called Peter – the rock)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2)	James and 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3)	John, the sons of 	Zebedee (whom Jesus 	called sons of thunder)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4)	Andrew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5)	Philip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6)	Bartholomew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7)	Matthew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8)	Thomas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9)	James the son of 	</a:t>
            </a:r>
            <a:r>
              <a:rPr lang="en-US" sz="2800" b="1" dirty="0" err="1" smtClean="0">
                <a:latin typeface="Century Gothic" charset="0"/>
                <a:cs typeface="Century Gothic" charset="0"/>
              </a:rPr>
              <a:t>Alphaeus</a:t>
            </a:r>
            <a:r>
              <a:rPr lang="en-US" sz="2800" b="1" dirty="0" smtClean="0">
                <a:latin typeface="Century Gothic" charset="0"/>
                <a:cs typeface="Century Gothic" charset="0"/>
              </a:rPr>
              <a:t> 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10)	</a:t>
            </a:r>
            <a:r>
              <a:rPr lang="en-US" sz="2800" b="1" dirty="0" err="1" smtClean="0">
                <a:latin typeface="Century Gothic" charset="0"/>
                <a:cs typeface="Century Gothic" charset="0"/>
              </a:rPr>
              <a:t>Thaddaeus</a:t>
            </a:r>
            <a:endParaRPr lang="en-US" sz="2800" b="1" dirty="0" smtClean="0">
              <a:latin typeface="Century Gothic" charset="0"/>
              <a:cs typeface="Century Gothic" charset="0"/>
            </a:endParaRP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11)	Simon the Zealot</a:t>
            </a:r>
          </a:p>
          <a:p>
            <a:pPr marL="514350" indent="-514350">
              <a:buAutoNum type="arabicParenR" startAt="12"/>
            </a:pPr>
            <a:r>
              <a:rPr lang="en-US" sz="2800" b="1" dirty="0" smtClean="0">
                <a:latin typeface="Century Gothic" charset="0"/>
                <a:cs typeface="Century Gothic" charset="0"/>
              </a:rPr>
              <a:t>    Judas Iscariot </a:t>
            </a:r>
          </a:p>
          <a:p>
            <a:r>
              <a:rPr lang="en-US" sz="2800" b="1" dirty="0">
                <a:latin typeface="Century Gothic" charset="0"/>
                <a:cs typeface="Century Gothic" charset="0"/>
              </a:rPr>
              <a:t>	</a:t>
            </a:r>
            <a:r>
              <a:rPr lang="en-US" sz="2800" b="1" dirty="0" smtClean="0">
                <a:latin typeface="Century Gothic" charset="0"/>
                <a:cs typeface="Century Gothic" charset="0"/>
              </a:rPr>
              <a:t>(he would, one day, </a:t>
            </a:r>
          </a:p>
          <a:p>
            <a:r>
              <a:rPr lang="en-US" sz="2800" b="1">
                <a:latin typeface="Century Gothic" charset="0"/>
                <a:cs typeface="Century Gothic" charset="0"/>
              </a:rPr>
              <a:t>	</a:t>
            </a:r>
            <a:r>
              <a:rPr lang="en-US" sz="2800" b="1" smtClean="0">
                <a:latin typeface="Century Gothic" charset="0"/>
                <a:cs typeface="Century Gothic" charset="0"/>
              </a:rPr>
              <a:t>betray Jesus</a:t>
            </a:r>
            <a:r>
              <a:rPr lang="en-US" sz="2800" b="1" dirty="0" smtClean="0">
                <a:latin typeface="Century Gothic" charset="0"/>
                <a:cs typeface="Century Gothic" charset="0"/>
              </a:rPr>
              <a:t>)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1725" y="700088"/>
            <a:ext cx="4968875" cy="523875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entury Gothic" charset="0"/>
                <a:cs typeface="Century Gothic" charset="0"/>
              </a:rPr>
              <a:t>I Have Chosen You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1725" y="1420813"/>
            <a:ext cx="4968875" cy="6554787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Century Gothic" charset="0"/>
                <a:cs typeface="Century Gothic" charset="0"/>
              </a:rPr>
              <a:t>Jesus left the crowds behind and went up onto the mountain. He sent for some of his friends. </a:t>
            </a:r>
          </a:p>
          <a:p>
            <a:endParaRPr lang="en-US" sz="2000" b="1">
              <a:latin typeface="Century Gothic" charset="0"/>
              <a:cs typeface="Century Gothic" charset="0"/>
            </a:endParaRPr>
          </a:p>
          <a:p>
            <a:r>
              <a:rPr lang="en-US" sz="2800" b="1">
                <a:latin typeface="Century Gothic" charset="0"/>
                <a:cs typeface="Century Gothic" charset="0"/>
              </a:rPr>
              <a:t>When they came he chose twelve of them to be his special friends and to help him in his work. </a:t>
            </a:r>
          </a:p>
          <a:p>
            <a:endParaRPr lang="en-US" sz="2000" b="1">
              <a:latin typeface="Century Gothic" charset="0"/>
              <a:cs typeface="Century Gothic" charset="0"/>
            </a:endParaRPr>
          </a:p>
          <a:p>
            <a:r>
              <a:rPr lang="en-US" sz="2800" b="1">
                <a:latin typeface="Century Gothic" charset="0"/>
                <a:cs typeface="Century Gothic" charset="0"/>
              </a:rPr>
              <a:t>“I have chosen you to be my apostles,” he said, “I want to send you out to tell everyone the Good News of God’s love.”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50672" y="8477200"/>
            <a:ext cx="3097213" cy="646112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b="1">
                <a:latin typeface="Century Gothic" charset="0"/>
                <a:cs typeface="Century Gothic" charset="0"/>
              </a:rPr>
              <a:t>(Based on Mark 3:13-19)  </a:t>
            </a:r>
          </a:p>
          <a:p>
            <a:pPr algn="r"/>
            <a:r>
              <a:rPr lang="en-US" sz="1800" b="1">
                <a:latin typeface="Century Gothic" charset="0"/>
                <a:cs typeface="Century Gothic" charset="0"/>
              </a:rPr>
              <a:t>God’s Story 3</a:t>
            </a:r>
            <a:endParaRPr lang="en-US" sz="1800" b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01725" y="8026400"/>
            <a:ext cx="4968875" cy="954088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Century Gothic" charset="0"/>
                <a:cs typeface="Century Gothic" charset="0"/>
              </a:rPr>
              <a:t>These are the names of the twelve: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42863"/>
            <a:ext cx="7683500" cy="973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Let’s reflect on this...</a:t>
            </a:r>
            <a:endParaRPr lang="en-GB" sz="6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How do you think the apostles felt when Jesus chose them to help him in his work?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Why do you think he chose people to help him?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What do you think the Good News is?</a:t>
            </a:r>
          </a:p>
          <a:p>
            <a:endParaRPr lang="en-GB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Your task</a:t>
            </a:r>
            <a:endParaRPr lang="en-GB" sz="6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920805"/>
          </a:xfrm>
        </p:spPr>
        <p:txBody>
          <a:bodyPr/>
          <a:lstStyle/>
          <a:p>
            <a:pPr marL="571500" indent="-33338">
              <a:buNone/>
            </a:pP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To design a ‘Code of Conduct’ of how to live as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an ‘apostle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’ of Jesus, giving reasons for their choices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My Code of Conduct</a:t>
            </a:r>
          </a:p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 listen to my parents and teachers.</a:t>
            </a:r>
          </a:p>
          <a:p>
            <a:pPr indent="57150">
              <a:buNone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Jesus listened to his parents, Mary and Joseph as well as his religious teachers.</a:t>
            </a:r>
          </a:p>
          <a:p>
            <a:pPr indent="57150"/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 pray daily and go to Church.</a:t>
            </a:r>
          </a:p>
          <a:p>
            <a:pPr indent="57150">
              <a:buNone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Praying brings us closer to God and being part</a:t>
            </a:r>
          </a:p>
          <a:p>
            <a:pPr indent="57150">
              <a:buNone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of the Church community is an important part of being a Catholic.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Pages>0</Pages>
  <Words>235</Words>
  <Characters>0</Characters>
  <Application>Microsoft Office PowerPoint</Application>
  <PresentationFormat>Custom</PresentationFormat>
  <Lines>0</Lines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Slide 1</vt:lpstr>
      <vt:lpstr>Slide 2</vt:lpstr>
      <vt:lpstr>Slide 3</vt:lpstr>
      <vt:lpstr>Slide 4</vt:lpstr>
      <vt:lpstr>Let’s reflect on this...</vt:lpstr>
      <vt:lpstr>Your 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Lisa</cp:lastModifiedBy>
  <cp:revision>27</cp:revision>
  <dcterms:modified xsi:type="dcterms:W3CDTF">2021-01-10T15:43:51Z</dcterms:modified>
</cp:coreProperties>
</file>