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B2A91-B296-4CE4-A38D-146F1FEC5B1E}" type="datetimeFigureOut">
              <a:rPr lang="en-GB" smtClean="0"/>
              <a:pPr/>
              <a:t>10/10/2020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14093-62DA-4922-BE30-9AA0A0BD1B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B2A91-B296-4CE4-A38D-146F1FEC5B1E}" type="datetimeFigureOut">
              <a:rPr lang="en-GB" smtClean="0"/>
              <a:pPr/>
              <a:t>10/10/2020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14093-62DA-4922-BE30-9AA0A0BD1B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r>
              <a:rPr lang="en-GB" b="1" dirty="0" smtClean="0">
                <a:solidFill>
                  <a:schemeClr val="tx2"/>
                </a:solidFill>
                <a:latin typeface="Comic Sans MS" pitchFamily="66" charset="0"/>
              </a:rPr>
              <a:t>New topic - Called</a:t>
            </a:r>
            <a:endParaRPr lang="en-GB" b="1" dirty="0">
              <a:solidFill>
                <a:schemeClr val="tx2"/>
              </a:solidFill>
              <a:latin typeface="Comic Sans MS" pitchFamily="66" charset="0"/>
            </a:endParaRPr>
          </a:p>
        </p:txBody>
      </p:sp>
      <p:sp>
        <p:nvSpPr>
          <p:cNvPr id="3" name="Subtitle 2"/>
          <p:cNvSpPr>
            <a:spLocks noGrp="1"/>
          </p:cNvSpPr>
          <p:nvPr>
            <p:ph type="subTitle" idx="1"/>
          </p:nvPr>
        </p:nvSpPr>
        <p:spPr>
          <a:xfrm>
            <a:off x="1115616" y="1268760"/>
            <a:ext cx="6400800" cy="1752600"/>
          </a:xfrm>
        </p:spPr>
        <p:txBody>
          <a:bodyPr/>
          <a:lstStyle/>
          <a:p>
            <a:r>
              <a:rPr lang="en-GB" dirty="0" smtClean="0">
                <a:solidFill>
                  <a:schemeClr val="tx2"/>
                </a:solidFill>
                <a:latin typeface="Comic Sans MS" pitchFamily="66" charset="0"/>
              </a:rPr>
              <a:t>October </a:t>
            </a:r>
            <a:r>
              <a:rPr lang="en-GB" dirty="0" smtClean="0">
                <a:solidFill>
                  <a:schemeClr val="tx2"/>
                </a:solidFill>
                <a:latin typeface="Comic Sans MS" pitchFamily="66" charset="0"/>
              </a:rPr>
              <a:t>2020</a:t>
            </a:r>
            <a:endParaRPr lang="en-GB" dirty="0">
              <a:solidFill>
                <a:schemeClr val="tx2"/>
              </a:solidFill>
              <a:latin typeface="Comic Sans MS" pitchFamily="66" charset="0"/>
            </a:endParaRPr>
          </a:p>
        </p:txBody>
      </p:sp>
      <p:pic>
        <p:nvPicPr>
          <p:cNvPr id="3074" name="Picture 2" descr="7 Ways To Recognise Your Calling From God Is Sure | God TV"/>
          <p:cNvPicPr>
            <a:picLocks noChangeAspect="1" noChangeArrowheads="1"/>
          </p:cNvPicPr>
          <p:nvPr/>
        </p:nvPicPr>
        <p:blipFill>
          <a:blip r:embed="rId2" cstate="print"/>
          <a:srcRect/>
          <a:stretch>
            <a:fillRect/>
          </a:stretch>
        </p:blipFill>
        <p:spPr bwMode="auto">
          <a:xfrm>
            <a:off x="1403648" y="2204864"/>
            <a:ext cx="5952661" cy="446449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latin typeface="Comic Sans MS" pitchFamily="66" charset="0"/>
              </a:rPr>
              <a:t>Time to reflect</a:t>
            </a:r>
            <a:endParaRPr lang="en-GB" dirty="0">
              <a:solidFill>
                <a:schemeClr val="tx2"/>
              </a:solidFill>
              <a:latin typeface="Comic Sans MS" pitchFamily="66" charset="0"/>
            </a:endParaRPr>
          </a:p>
        </p:txBody>
      </p:sp>
      <p:sp>
        <p:nvSpPr>
          <p:cNvPr id="3" name="Content Placeholder 2"/>
          <p:cNvSpPr>
            <a:spLocks noGrp="1"/>
          </p:cNvSpPr>
          <p:nvPr>
            <p:ph idx="1"/>
          </p:nvPr>
        </p:nvSpPr>
        <p:spPr>
          <a:xfrm>
            <a:off x="395536" y="1484784"/>
            <a:ext cx="8229600" cy="4525963"/>
          </a:xfrm>
        </p:spPr>
        <p:txBody>
          <a:bodyPr>
            <a:noAutofit/>
          </a:bodyPr>
          <a:lstStyle/>
          <a:p>
            <a:r>
              <a:rPr lang="en-GB" sz="2400" dirty="0" smtClean="0">
                <a:solidFill>
                  <a:schemeClr val="tx2"/>
                </a:solidFill>
                <a:latin typeface="Comic Sans MS" pitchFamily="66" charset="0"/>
              </a:rPr>
              <a:t>Why were Abigail and Benjamin chosen?</a:t>
            </a:r>
          </a:p>
          <a:p>
            <a:r>
              <a:rPr lang="en-GB" sz="2400" dirty="0" smtClean="0">
                <a:solidFill>
                  <a:schemeClr val="tx2"/>
                </a:solidFill>
                <a:latin typeface="Comic Sans MS" pitchFamily="66" charset="0"/>
              </a:rPr>
              <a:t>What do you think of their different responses to being chosen?</a:t>
            </a:r>
          </a:p>
          <a:p>
            <a:r>
              <a:rPr lang="en-GB" sz="2400" dirty="0" smtClean="0">
                <a:solidFill>
                  <a:schemeClr val="tx2"/>
                </a:solidFill>
                <a:latin typeface="Comic Sans MS" pitchFamily="66" charset="0"/>
              </a:rPr>
              <a:t>Have you ever been chosen for something and said yes immediately? What were your reasons for saying yes?</a:t>
            </a:r>
          </a:p>
          <a:p>
            <a:r>
              <a:rPr lang="en-GB" sz="2400" dirty="0" smtClean="0">
                <a:solidFill>
                  <a:schemeClr val="tx2"/>
                </a:solidFill>
                <a:latin typeface="Comic Sans MS" pitchFamily="66" charset="0"/>
              </a:rPr>
              <a:t>Have you ever been chosen or called on for something and refused? What were your reasons?</a:t>
            </a:r>
          </a:p>
          <a:p>
            <a:r>
              <a:rPr lang="en-GB" sz="2400" dirty="0" smtClean="0">
                <a:solidFill>
                  <a:schemeClr val="tx2"/>
                </a:solidFill>
                <a:latin typeface="Comic Sans MS" pitchFamily="66" charset="0"/>
              </a:rPr>
              <a:t>Why is it difficult to make a response in some situations?</a:t>
            </a:r>
          </a:p>
          <a:p>
            <a:r>
              <a:rPr lang="en-GB" sz="2400" dirty="0" smtClean="0">
                <a:solidFill>
                  <a:schemeClr val="tx2"/>
                </a:solidFill>
                <a:latin typeface="Comic Sans MS" pitchFamily="66" charset="0"/>
              </a:rPr>
              <a:t>Do you sometimes have to give up something when you are chosen? E.g. if you are chosen for a sports team you may have to give up time for practices and matches.</a:t>
            </a:r>
          </a:p>
          <a:p>
            <a:endParaRPr lang="en-GB" sz="2400" dirty="0">
              <a:solidFill>
                <a:schemeClr val="tx2"/>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solidFill>
                  <a:schemeClr val="tx2"/>
                </a:solidFill>
                <a:latin typeface="Comic Sans MS" pitchFamily="66" charset="0"/>
              </a:rPr>
              <a:t>Reflect on times you have been chosen or called on for something. Discuss and share your opinions about what happened, how you felt, any difficulties you had in accepting it, your response and the reasons for it. </a:t>
            </a:r>
            <a:endParaRPr lang="en-GB" dirty="0">
              <a:solidFill>
                <a:schemeClr val="tx2"/>
              </a:solidFill>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155</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New topic - Called</vt:lpstr>
      <vt:lpstr>Time to reflect</vt:lpstr>
      <vt:lpstr>Slide 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topic - Called</dc:title>
  <dc:creator>Lisa</dc:creator>
  <cp:lastModifiedBy>Lisa</cp:lastModifiedBy>
  <cp:revision>5</cp:revision>
  <dcterms:created xsi:type="dcterms:W3CDTF">2019-10-07T20:27:22Z</dcterms:created>
  <dcterms:modified xsi:type="dcterms:W3CDTF">2020-10-10T11:37:05Z</dcterms:modified>
</cp:coreProperties>
</file>