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106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3F452-C1B7-3549-8BD2-5DE560DC48F7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3B784-C2F0-4243-8DC7-4724B0FBB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32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3F452-C1B7-3549-8BD2-5DE560DC48F7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3B784-C2F0-4243-8DC7-4724B0FBB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77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3F452-C1B7-3549-8BD2-5DE560DC48F7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3B784-C2F0-4243-8DC7-4724B0FBB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8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3F452-C1B7-3549-8BD2-5DE560DC48F7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3B784-C2F0-4243-8DC7-4724B0FBB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53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3F452-C1B7-3549-8BD2-5DE560DC48F7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3B784-C2F0-4243-8DC7-4724B0FBB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72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3F452-C1B7-3549-8BD2-5DE560DC48F7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3B784-C2F0-4243-8DC7-4724B0FBB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33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3F452-C1B7-3549-8BD2-5DE560DC48F7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3B784-C2F0-4243-8DC7-4724B0FBB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77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3F452-C1B7-3549-8BD2-5DE560DC48F7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3B784-C2F0-4243-8DC7-4724B0FBB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35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3F452-C1B7-3549-8BD2-5DE560DC48F7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3B784-C2F0-4243-8DC7-4724B0FBB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60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3F452-C1B7-3549-8BD2-5DE560DC48F7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3B784-C2F0-4243-8DC7-4724B0FBB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901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3F452-C1B7-3549-8BD2-5DE560DC48F7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3B784-C2F0-4243-8DC7-4724B0FBB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38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3F452-C1B7-3549-8BD2-5DE560DC48F7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3B784-C2F0-4243-8DC7-4724B0FBB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278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100023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918"/>
            <a:ext cx="9144000" cy="6284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49" y="0"/>
            <a:ext cx="7772400" cy="2403514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216000" tIns="280800" rIns="216000" bIns="280800">
            <a:noAutofit/>
          </a:bodyPr>
          <a:lstStyle/>
          <a:p>
            <a:r>
              <a:rPr lang="en-US" sz="4800" dirty="0"/>
              <a:t>Sacrament Of Reconciliation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75EC4B-F12B-41AD-981E-FBF5A5AA12BA}"/>
              </a:ext>
            </a:extLst>
          </p:cNvPr>
          <p:cNvSpPr/>
          <p:nvPr/>
        </p:nvSpPr>
        <p:spPr>
          <a:xfrm>
            <a:off x="194131" y="2543378"/>
            <a:ext cx="875573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dirty="0"/>
              <a:t>This means to think about the ways they have not followed Jesus’ way of love and kindness.</a:t>
            </a:r>
            <a:r>
              <a:rPr lang="en-GB" sz="2800" dirty="0">
                <a:effectLst/>
              </a:rPr>
              <a:t> </a:t>
            </a:r>
            <a:endParaRPr lang="en-US" sz="2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242DCB-B361-4894-AB6F-C80C9FC7BCC4}"/>
              </a:ext>
            </a:extLst>
          </p:cNvPr>
          <p:cNvSpPr/>
          <p:nvPr/>
        </p:nvSpPr>
        <p:spPr>
          <a:xfrm>
            <a:off x="279948" y="3815985"/>
            <a:ext cx="8584105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dirty="0"/>
              <a:t>The priest welcomes the penitent, and they both make the Sign of the Cross.</a:t>
            </a:r>
            <a:r>
              <a:rPr lang="en-GB" sz="2800" dirty="0">
                <a:effectLst/>
              </a:rPr>
              <a:t> </a:t>
            </a:r>
            <a:endParaRPr lang="en-US" sz="2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C41C2D-EEC5-446A-971A-88A2F758D38F}"/>
              </a:ext>
            </a:extLst>
          </p:cNvPr>
          <p:cNvSpPr/>
          <p:nvPr/>
        </p:nvSpPr>
        <p:spPr>
          <a:xfrm>
            <a:off x="115522" y="5313872"/>
            <a:ext cx="8912956" cy="856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252000" tIns="187200" rIns="252000" bIns="234000">
            <a:spAutoFit/>
          </a:bodyPr>
          <a:lstStyle/>
          <a:p>
            <a:r>
              <a:rPr lang="en-US" sz="2800" dirty="0"/>
              <a:t>The penitent confesses/tells the priest his/her sins.</a:t>
            </a:r>
          </a:p>
        </p:txBody>
      </p:sp>
    </p:spTree>
    <p:extLst>
      <p:ext uri="{BB962C8B-B14F-4D97-AF65-F5344CB8AC3E}">
        <p14:creationId xmlns:p14="http://schemas.microsoft.com/office/powerpoint/2010/main" val="157171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9853" y="21799"/>
            <a:ext cx="8924295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dirty="0"/>
              <a:t>The priest talks kindly to them, encourages them and asks them to do or say something to make up. This is called a </a:t>
            </a:r>
            <a:r>
              <a:rPr lang="en-US" sz="2800" i="1" dirty="0"/>
              <a:t>penance</a:t>
            </a:r>
            <a:r>
              <a:rPr lang="en-US" sz="2800" dirty="0"/>
              <a:t>.</a:t>
            </a:r>
            <a:r>
              <a:rPr lang="en-GB" sz="2800" dirty="0">
                <a:effectLst/>
              </a:rPr>
              <a:t> </a:t>
            </a:r>
            <a:endParaRPr lang="en-US" sz="2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844D79-5EFA-4E4D-A610-BBFA2D501D17}"/>
              </a:ext>
            </a:extLst>
          </p:cNvPr>
          <p:cNvSpPr/>
          <p:nvPr/>
        </p:nvSpPr>
        <p:spPr>
          <a:xfrm>
            <a:off x="395051" y="1733909"/>
            <a:ext cx="8043346" cy="13388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700" dirty="0"/>
              <a:t>The person then prays an </a:t>
            </a:r>
            <a:r>
              <a:rPr lang="en-US" sz="2700" i="1" dirty="0"/>
              <a:t>act of sorrow</a:t>
            </a:r>
            <a:r>
              <a:rPr lang="en-US" sz="2700" dirty="0"/>
              <a:t>, which includes</a:t>
            </a:r>
            <a:r>
              <a:rPr lang="en-GB" sz="2700" dirty="0"/>
              <a:t> </a:t>
            </a:r>
            <a:r>
              <a:rPr lang="en-US" sz="2700" dirty="0"/>
              <a:t>the promise to try not to do the </a:t>
            </a:r>
            <a:br>
              <a:rPr lang="en-US" sz="2700" dirty="0"/>
            </a:br>
            <a:r>
              <a:rPr lang="en-US" sz="2700" dirty="0"/>
              <a:t>same again.</a:t>
            </a:r>
            <a:r>
              <a:rPr lang="en-GB" sz="2700" dirty="0">
                <a:effectLst/>
              </a:rPr>
              <a:t> </a:t>
            </a:r>
            <a:endParaRPr lang="en-US" sz="27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3059DC-1028-4D56-BB68-A16B90C58125}"/>
              </a:ext>
            </a:extLst>
          </p:cNvPr>
          <p:cNvSpPr/>
          <p:nvPr/>
        </p:nvSpPr>
        <p:spPr>
          <a:xfrm>
            <a:off x="395051" y="3700732"/>
            <a:ext cx="814186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dirty="0"/>
              <a:t>The priest says the words of forgiveness and absolution.</a:t>
            </a:r>
            <a:r>
              <a:rPr lang="en-GB" sz="2800" dirty="0">
                <a:effectLst/>
              </a:rPr>
              <a:t> </a:t>
            </a:r>
            <a:endParaRPr lang="en-US" sz="2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A30F05-0116-4DD0-9120-4C53C8D22BA7}"/>
              </a:ext>
            </a:extLst>
          </p:cNvPr>
          <p:cNvSpPr/>
          <p:nvPr/>
        </p:nvSpPr>
        <p:spPr>
          <a:xfrm>
            <a:off x="395051" y="5158596"/>
            <a:ext cx="814186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dirty="0"/>
              <a:t>The priest says the words of forgiveness and absolution.</a:t>
            </a:r>
            <a:r>
              <a:rPr lang="en-GB" sz="2800" dirty="0">
                <a:effectLst/>
              </a:rPr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3864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120</Words>
  <Application>Microsoft Office PowerPoint</Application>
  <PresentationFormat>On-screen Show (4:3)</PresentationFormat>
  <Paragraphs>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Century Gothic</vt:lpstr>
      <vt:lpstr>Office Theme</vt:lpstr>
      <vt:lpstr>Sacrament Of Reconciliation</vt:lpstr>
      <vt:lpstr>PowerPoint Presentation</vt:lpstr>
    </vt:vector>
  </TitlesOfParts>
  <Company>Matthew James Publishing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</dc:creator>
  <cp:lastModifiedBy>Phil mercer</cp:lastModifiedBy>
  <cp:revision>9</cp:revision>
  <dcterms:created xsi:type="dcterms:W3CDTF">2013-03-06T13:06:39Z</dcterms:created>
  <dcterms:modified xsi:type="dcterms:W3CDTF">2020-06-24T17:20:43Z</dcterms:modified>
</cp:coreProperties>
</file>