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257" r:id="rId16"/>
    <p:sldId id="258" r:id="rId17"/>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722" y="11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1.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040318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248961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2496207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54169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3082771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60221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90488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552695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09569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964925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006604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01090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04333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25353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8481003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49149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8664348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67183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24982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520827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25119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915237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900779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122600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43054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31555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0649380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603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5027277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3172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41040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678975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14228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42857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0516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563536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89711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77800"/>
            <a:ext cx="2616200" cy="957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77800"/>
            <a:ext cx="7696200" cy="957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31795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188139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60008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3520806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8298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514750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88165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966534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12979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407926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187639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17047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18210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64390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4480282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2927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4686312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0296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89278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393868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87086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40946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068382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25176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17160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43752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73674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02201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56606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345415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59505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946039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56621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115977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774197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83452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403319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31606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293982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37731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49039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488450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7660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872140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99926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94084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0012574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25836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9012483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31557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22138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460371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33259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85993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771588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815819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08679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61620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0"/>
            <a:ext cx="769620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82145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3049559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16628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136219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70220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67582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14528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332584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00171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668393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198484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92208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5341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5923415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71570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6835687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95825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3920618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73012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588154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6262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798966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779422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42275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11577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982466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52901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3762383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5170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24348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33162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461632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0506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277700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557550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66811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781921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1095955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6738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759823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7313511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85571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57116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733979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96859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167478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244263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00055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93092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0277116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032729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50029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97771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24105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95185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222564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33684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906017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23828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18712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77986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marL="79375" indent="-79375" algn="ctr" rtl="0" eaLnBrk="0" fontAlgn="base" hangingPunct="0">
        <a:spcBef>
          <a:spcPct val="0"/>
        </a:spcBef>
        <a:spcAft>
          <a:spcPct val="0"/>
        </a:spcAft>
        <a:defRPr sz="8400">
          <a:solidFill>
            <a:schemeClr val="tx1"/>
          </a:solidFill>
          <a:latin typeface="+mj-lt"/>
          <a:ea typeface="+mj-ea"/>
          <a:cs typeface="+mj-cs"/>
          <a:sym typeface="Gill Sans" charset="0"/>
        </a:defRPr>
      </a:lvl1pPr>
      <a:lvl2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5365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937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509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9081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68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412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57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301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46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2035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607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179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751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1270000" y="1270000"/>
            <a:ext cx="10464800" cy="721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marL="79375" indent="-79375" algn="ctr" rtl="0" eaLnBrk="0" fontAlgn="base" hangingPunct="0">
        <a:spcBef>
          <a:spcPct val="0"/>
        </a:spcBef>
        <a:spcAft>
          <a:spcPct val="0"/>
        </a:spcAft>
        <a:defRPr sz="8400">
          <a:solidFill>
            <a:schemeClr val="tx1"/>
          </a:solidFill>
          <a:latin typeface="+mj-lt"/>
          <a:ea typeface="+mj-ea"/>
          <a:cs typeface="+mj-cs"/>
          <a:sym typeface="Gill Sans" charset="0"/>
        </a:defRPr>
      </a:lvl1pPr>
      <a:lvl2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5365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937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509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9081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366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1811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6256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0701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5146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29718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290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8862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434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43"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177800"/>
            <a:ext cx="10464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7" name="Rectangle 2"/>
          <p:cNvSpPr>
            <a:spLocks noGrp="1" noChangeArrowheads="1"/>
          </p:cNvSpPr>
          <p:nvPr>
            <p:ph type="body" idx="1"/>
          </p:nvPr>
        </p:nvSpPr>
        <p:spPr bwMode="auto">
          <a:xfrm>
            <a:off x="1270000" y="2768600"/>
            <a:ext cx="10464800" cy="698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1" name="Rectangle 2"/>
          <p:cNvSpPr>
            <a:spLocks noGrp="1" noChangeArrowheads="1"/>
          </p:cNvSpPr>
          <p:nvPr>
            <p:ph type="body" idx="1"/>
          </p:nvPr>
        </p:nvSpPr>
        <p:spPr bwMode="auto">
          <a:xfrm>
            <a:off x="7772400" y="2705100"/>
            <a:ext cx="39624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5"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7" name="Rectangle 2"/>
          <p:cNvSpPr>
            <a:spLocks noGrp="1" noChangeArrowheads="1"/>
          </p:cNvSpPr>
          <p:nvPr>
            <p:ph type="body" idx="1"/>
          </p:nvPr>
        </p:nvSpPr>
        <p:spPr bwMode="auto">
          <a:xfrm>
            <a:off x="1270000" y="2705100"/>
            <a:ext cx="104648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366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1811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6256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0701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5146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29718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290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8862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434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971800"/>
            <a:ext cx="10464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9375" indent="-7937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9375" indent="377825" algn="ctr" rtl="0" eaLnBrk="0" fontAlgn="base" hangingPunct="0">
        <a:spcBef>
          <a:spcPct val="0"/>
        </a:spcBef>
        <a:spcAft>
          <a:spcPct val="0"/>
        </a:spcAft>
        <a:defRPr sz="3600">
          <a:solidFill>
            <a:schemeClr val="tx1"/>
          </a:solidFill>
          <a:latin typeface="+mn-lt"/>
          <a:ea typeface="+mn-ea"/>
          <a:cs typeface="+mn-cs"/>
          <a:sym typeface="Gill Sans" charset="0"/>
        </a:defRPr>
      </a:lvl2pPr>
      <a:lvl3pPr marL="79375" indent="83502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79375" indent="129222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79375" indent="174942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536575" algn="ctr" rtl="0" fontAlgn="base">
        <a:spcBef>
          <a:spcPct val="0"/>
        </a:spcBef>
        <a:spcAft>
          <a:spcPct val="0"/>
        </a:spcAft>
        <a:defRPr sz="3600">
          <a:solidFill>
            <a:schemeClr val="tx1"/>
          </a:solidFill>
          <a:latin typeface="+mn-lt"/>
          <a:ea typeface="+mn-ea"/>
          <a:cs typeface="+mn-cs"/>
          <a:sym typeface="Gill Sans" charset="0"/>
        </a:defRPr>
      </a:lvl6pPr>
      <a:lvl7pPr marL="993775" algn="ctr" rtl="0" fontAlgn="base">
        <a:spcBef>
          <a:spcPct val="0"/>
        </a:spcBef>
        <a:spcAft>
          <a:spcPct val="0"/>
        </a:spcAft>
        <a:defRPr sz="3600">
          <a:solidFill>
            <a:schemeClr val="tx1"/>
          </a:solidFill>
          <a:latin typeface="+mn-lt"/>
          <a:ea typeface="+mn-ea"/>
          <a:cs typeface="+mn-cs"/>
          <a:sym typeface="Gill Sans" charset="0"/>
        </a:defRPr>
      </a:lvl7pPr>
      <a:lvl8pPr marL="1450975" algn="ctr" rtl="0" fontAlgn="base">
        <a:spcBef>
          <a:spcPct val="0"/>
        </a:spcBef>
        <a:spcAft>
          <a:spcPct val="0"/>
        </a:spcAft>
        <a:defRPr sz="3600">
          <a:solidFill>
            <a:schemeClr val="tx1"/>
          </a:solidFill>
          <a:latin typeface="+mn-lt"/>
          <a:ea typeface="+mn-ea"/>
          <a:cs typeface="+mn-cs"/>
          <a:sym typeface="Gill Sans" charset="0"/>
        </a:defRPr>
      </a:lvl8pPr>
      <a:lvl9pPr marL="1908175"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1270000" y="5029200"/>
            <a:ext cx="10464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075" name="Rectangle 2"/>
          <p:cNvSpPr>
            <a:spLocks noGrp="1" noChangeArrowheads="1"/>
          </p:cNvSpPr>
          <p:nvPr>
            <p:ph type="title"/>
          </p:nvPr>
        </p:nvSpPr>
        <p:spPr bwMode="auto">
          <a:xfrm>
            <a:off x="1270000" y="0"/>
            <a:ext cx="10464800"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9375" indent="-7937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9375" indent="377825" algn="ctr" rtl="0" eaLnBrk="0" fontAlgn="base" hangingPunct="0">
        <a:spcBef>
          <a:spcPct val="0"/>
        </a:spcBef>
        <a:spcAft>
          <a:spcPct val="0"/>
        </a:spcAft>
        <a:defRPr sz="3600">
          <a:solidFill>
            <a:schemeClr val="tx1"/>
          </a:solidFill>
          <a:latin typeface="+mn-lt"/>
          <a:ea typeface="+mn-ea"/>
          <a:cs typeface="+mn-cs"/>
          <a:sym typeface="Gill Sans" charset="0"/>
        </a:defRPr>
      </a:lvl2pPr>
      <a:lvl3pPr marL="79375" indent="83502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79375" indent="129222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79375" indent="174942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536575" algn="ctr" rtl="0" fontAlgn="base">
        <a:spcBef>
          <a:spcPct val="0"/>
        </a:spcBef>
        <a:spcAft>
          <a:spcPct val="0"/>
        </a:spcAft>
        <a:defRPr sz="3600">
          <a:solidFill>
            <a:schemeClr val="tx1"/>
          </a:solidFill>
          <a:latin typeface="+mn-lt"/>
          <a:ea typeface="+mn-ea"/>
          <a:cs typeface="+mn-cs"/>
          <a:sym typeface="Gill Sans" charset="0"/>
        </a:defRPr>
      </a:lvl6pPr>
      <a:lvl7pPr marL="993775" algn="ctr" rtl="0" fontAlgn="base">
        <a:spcBef>
          <a:spcPct val="0"/>
        </a:spcBef>
        <a:spcAft>
          <a:spcPct val="0"/>
        </a:spcAft>
        <a:defRPr sz="3600">
          <a:solidFill>
            <a:schemeClr val="tx1"/>
          </a:solidFill>
          <a:latin typeface="+mn-lt"/>
          <a:ea typeface="+mn-ea"/>
          <a:cs typeface="+mn-cs"/>
          <a:sym typeface="Gill Sans" charset="0"/>
        </a:defRPr>
      </a:lvl7pPr>
      <a:lvl8pPr marL="1450975" algn="ctr" rtl="0" fontAlgn="base">
        <a:spcBef>
          <a:spcPct val="0"/>
        </a:spcBef>
        <a:spcAft>
          <a:spcPct val="0"/>
        </a:spcAft>
        <a:defRPr sz="3600">
          <a:solidFill>
            <a:schemeClr val="tx1"/>
          </a:solidFill>
          <a:latin typeface="+mn-lt"/>
          <a:ea typeface="+mn-ea"/>
          <a:cs typeface="+mn-cs"/>
          <a:sym typeface="Gill Sans" charset="0"/>
        </a:defRPr>
      </a:lvl8pPr>
      <a:lvl9pPr marL="1908175"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9375" indent="-7937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9375" indent="377825" algn="ctr" rtl="0" eaLnBrk="0" fontAlgn="base" hangingPunct="0">
        <a:spcBef>
          <a:spcPct val="0"/>
        </a:spcBef>
        <a:spcAft>
          <a:spcPct val="0"/>
        </a:spcAft>
        <a:defRPr sz="3600">
          <a:solidFill>
            <a:schemeClr val="tx1"/>
          </a:solidFill>
          <a:latin typeface="+mn-lt"/>
          <a:ea typeface="+mn-ea"/>
          <a:cs typeface="+mn-cs"/>
          <a:sym typeface="Gill Sans" charset="0"/>
        </a:defRPr>
      </a:lvl2pPr>
      <a:lvl3pPr marL="79375" indent="83502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79375" indent="129222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79375" indent="174942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536575" algn="ctr" rtl="0" fontAlgn="base">
        <a:spcBef>
          <a:spcPct val="0"/>
        </a:spcBef>
        <a:spcAft>
          <a:spcPct val="0"/>
        </a:spcAft>
        <a:defRPr sz="3600">
          <a:solidFill>
            <a:schemeClr val="tx1"/>
          </a:solidFill>
          <a:latin typeface="+mn-lt"/>
          <a:ea typeface="+mn-ea"/>
          <a:cs typeface="+mn-cs"/>
          <a:sym typeface="Gill Sans" charset="0"/>
        </a:defRPr>
      </a:lvl6pPr>
      <a:lvl7pPr marL="993775" algn="ctr" rtl="0" fontAlgn="base">
        <a:spcBef>
          <a:spcPct val="0"/>
        </a:spcBef>
        <a:spcAft>
          <a:spcPct val="0"/>
        </a:spcAft>
        <a:defRPr sz="3600">
          <a:solidFill>
            <a:schemeClr val="tx1"/>
          </a:solidFill>
          <a:latin typeface="+mn-lt"/>
          <a:ea typeface="+mn-ea"/>
          <a:cs typeface="+mn-cs"/>
          <a:sym typeface="Gill Sans" charset="0"/>
        </a:defRPr>
      </a:lvl7pPr>
      <a:lvl8pPr marL="1450975" algn="ctr" rtl="0" fontAlgn="base">
        <a:spcBef>
          <a:spcPct val="0"/>
        </a:spcBef>
        <a:spcAft>
          <a:spcPct val="0"/>
        </a:spcAft>
        <a:defRPr sz="3600">
          <a:solidFill>
            <a:schemeClr val="tx1"/>
          </a:solidFill>
          <a:latin typeface="+mn-lt"/>
          <a:ea typeface="+mn-ea"/>
          <a:cs typeface="+mn-cs"/>
          <a:sym typeface="Gill Sans" charset="0"/>
        </a:defRPr>
      </a:lvl8pPr>
      <a:lvl9pPr marL="1908175"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6147"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1"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Lst>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68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412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57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301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46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2035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607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179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751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1938"/>
            <a:ext cx="8039100" cy="9906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23" y="-640408"/>
            <a:ext cx="14601826" cy="1084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6" name="Picture 5" descr="God's Story 2 - Pg 68-69.tif"/>
          <p:cNvPicPr>
            <a:picLocks noChangeAspect="1"/>
          </p:cNvPicPr>
          <p:nvPr/>
        </p:nvPicPr>
        <p:blipFill rotWithShape="1">
          <a:blip r:embed="rId3">
            <a:alphaModFix amt="70000"/>
            <a:extLst>
              <a:ext uri="{28A0092B-C50C-407E-A947-70E740481C1C}">
                <a14:useLocalDpi xmlns:a14="http://schemas.microsoft.com/office/drawing/2010/main" val="0"/>
              </a:ext>
            </a:extLst>
          </a:blip>
          <a:srcRect l="13323" r="18539"/>
          <a:stretch/>
        </p:blipFill>
        <p:spPr>
          <a:xfrm>
            <a:off x="1028810" y="104130"/>
            <a:ext cx="11043631" cy="8928992"/>
          </a:xfrm>
          <a:prstGeom prst="rect">
            <a:avLst/>
          </a:prstGeom>
          <a:ln>
            <a:noFill/>
          </a:ln>
          <a:effectLst>
            <a:softEdge rad="112500"/>
          </a:effectLst>
        </p:spPr>
      </p:pic>
      <p:sp>
        <p:nvSpPr>
          <p:cNvPr id="16389" name="Rectangle 5"/>
          <p:cNvSpPr>
            <a:spLocks/>
          </p:cNvSpPr>
          <p:nvPr/>
        </p:nvSpPr>
        <p:spPr bwMode="auto">
          <a:xfrm>
            <a:off x="1295400" y="4858692"/>
            <a:ext cx="4889500" cy="330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2200" b="1">
              <a:solidFill>
                <a:schemeClr val="tx1"/>
              </a:solidFill>
              <a:latin typeface="Helvetica" charset="0"/>
              <a:cs typeface="Helvetica" charset="0"/>
              <a:sym typeface="Helvetica" charset="0"/>
            </a:endParaRPr>
          </a:p>
        </p:txBody>
      </p:sp>
      <p:sp>
        <p:nvSpPr>
          <p:cNvPr id="16390" name="Rectangle 6"/>
          <p:cNvSpPr>
            <a:spLocks/>
          </p:cNvSpPr>
          <p:nvPr/>
        </p:nvSpPr>
        <p:spPr bwMode="auto">
          <a:xfrm>
            <a:off x="7007225" y="558155"/>
            <a:ext cx="4775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2200" b="1">
              <a:solidFill>
                <a:schemeClr val="tx1"/>
              </a:solidFill>
              <a:latin typeface="Helvetica" charset="0"/>
              <a:cs typeface="Helvetica" charset="0"/>
              <a:sym typeface="Helvetica" charset="0"/>
            </a:endParaRPr>
          </a:p>
        </p:txBody>
      </p:sp>
      <p:sp>
        <p:nvSpPr>
          <p:cNvPr id="16394" name="Rectangle 10"/>
          <p:cNvSpPr>
            <a:spLocks/>
          </p:cNvSpPr>
          <p:nvPr/>
        </p:nvSpPr>
        <p:spPr bwMode="auto">
          <a:xfrm>
            <a:off x="8858250" y="4782492"/>
            <a:ext cx="30861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r"/>
            <a:endParaRPr lang="en-US" sz="1600">
              <a:solidFill>
                <a:schemeClr val="tx1"/>
              </a:solidFill>
              <a:latin typeface="Helvetica" charset="0"/>
              <a:cs typeface="Helvetica" charset="0"/>
              <a:sym typeface="Helvetica" charset="0"/>
            </a:endParaRPr>
          </a:p>
        </p:txBody>
      </p:sp>
      <p:sp>
        <p:nvSpPr>
          <p:cNvPr id="2" name="TextBox 1"/>
          <p:cNvSpPr txBox="1"/>
          <p:nvPr/>
        </p:nvSpPr>
        <p:spPr>
          <a:xfrm>
            <a:off x="1245816" y="680194"/>
            <a:ext cx="5184576" cy="4031873"/>
          </a:xfrm>
          <a:prstGeom prst="rect">
            <a:avLst/>
          </a:prstGeom>
          <a:solidFill>
            <a:srgbClr val="FFFFFF">
              <a:alpha val="67000"/>
            </a:srgbClr>
          </a:solidFill>
        </p:spPr>
        <p:txBody>
          <a:bodyPr wrap="square" rtlCol="0">
            <a:spAutoFit/>
          </a:bodyPr>
          <a:lstStyle/>
          <a:p>
            <a:r>
              <a:rPr lang="en-GB" sz="3200" b="1" dirty="0">
                <a:latin typeface="Century Gothic" pitchFamily="34" charset="0"/>
              </a:rPr>
              <a:t>One day Jesus saw Levi the tax collector sitting at his table collecting people’s taxes. Jesus knew Levi had not always been honest, but still he asked him to follow his way. </a:t>
            </a:r>
          </a:p>
        </p:txBody>
      </p:sp>
      <p:sp>
        <p:nvSpPr>
          <p:cNvPr id="5" name="TextBox 4"/>
          <p:cNvSpPr txBox="1"/>
          <p:nvPr/>
        </p:nvSpPr>
        <p:spPr>
          <a:xfrm>
            <a:off x="7366496" y="7664970"/>
            <a:ext cx="4415929" cy="830997"/>
          </a:xfrm>
          <a:prstGeom prst="rect">
            <a:avLst/>
          </a:prstGeom>
          <a:solidFill>
            <a:srgbClr val="FFFFFF">
              <a:alpha val="67000"/>
            </a:srgbClr>
          </a:solidFill>
        </p:spPr>
        <p:txBody>
          <a:bodyPr wrap="square" rtlCol="0">
            <a:spAutoFit/>
          </a:bodyPr>
          <a:lstStyle/>
          <a:p>
            <a:pPr algn="r"/>
            <a:r>
              <a:rPr lang="en-GB" sz="2400" b="1" dirty="0">
                <a:latin typeface="Century Gothic" pitchFamily="34" charset="0"/>
              </a:rPr>
              <a:t>Based on Luke 5: 27-31</a:t>
            </a:r>
          </a:p>
          <a:p>
            <a:pPr algn="r"/>
            <a:r>
              <a:rPr lang="en-GB" sz="2400" b="1" dirty="0">
                <a:latin typeface="Century Gothic" pitchFamily="34" charset="0"/>
              </a:rPr>
              <a:t>God’s Story 2</a:t>
            </a:r>
          </a:p>
        </p:txBody>
      </p:sp>
      <p:sp>
        <p:nvSpPr>
          <p:cNvPr id="7" name="Rectangle 6"/>
          <p:cNvSpPr/>
          <p:nvPr/>
        </p:nvSpPr>
        <p:spPr>
          <a:xfrm>
            <a:off x="1245816" y="5432722"/>
            <a:ext cx="5184576" cy="3046988"/>
          </a:xfrm>
          <a:prstGeom prst="rect">
            <a:avLst/>
          </a:prstGeom>
          <a:solidFill>
            <a:srgbClr val="FFFFFF">
              <a:alpha val="67000"/>
            </a:srgbClr>
          </a:solidFill>
        </p:spPr>
        <p:txBody>
          <a:bodyPr wrap="square">
            <a:spAutoFit/>
          </a:bodyPr>
          <a:lstStyle/>
          <a:p>
            <a:r>
              <a:rPr lang="en-GB" sz="3200" b="1" dirty="0">
                <a:latin typeface="Century Gothic" pitchFamily="34" charset="0"/>
              </a:rPr>
              <a:t>Levi was really pleased at Jesus’ invitation and he got up and said: ‘Come to my house I am going to have a big party to celebrate.’</a:t>
            </a:r>
          </a:p>
        </p:txBody>
      </p:sp>
      <p:sp>
        <p:nvSpPr>
          <p:cNvPr id="8" name="Rectangle 7"/>
          <p:cNvSpPr/>
          <p:nvPr/>
        </p:nvSpPr>
        <p:spPr>
          <a:xfrm>
            <a:off x="6790432" y="680194"/>
            <a:ext cx="5112568" cy="1569660"/>
          </a:xfrm>
          <a:prstGeom prst="rect">
            <a:avLst/>
          </a:prstGeom>
          <a:solidFill>
            <a:srgbClr val="FFFFFF">
              <a:alpha val="67000"/>
            </a:srgbClr>
          </a:solidFill>
        </p:spPr>
        <p:txBody>
          <a:bodyPr wrap="square">
            <a:spAutoFit/>
          </a:bodyPr>
          <a:lstStyle/>
          <a:p>
            <a:r>
              <a:rPr lang="en-GB" sz="3200" b="1" dirty="0">
                <a:latin typeface="Century Gothic" pitchFamily="34" charset="0"/>
              </a:rPr>
              <a:t>Levi changed his ways and became a friend of Jesus.</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7620000" cy="960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TotalTime>
  <Pages>0</Pages>
  <Words>86</Words>
  <Characters>0</Characters>
  <Application>Microsoft Office PowerPoint</Application>
  <PresentationFormat>Custom</PresentationFormat>
  <Lines>0</Lines>
  <Paragraphs>5</Paragraphs>
  <Slides>3</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3</vt:i4>
      </vt:variant>
    </vt:vector>
  </HeadingPairs>
  <TitlesOfParts>
    <vt:vector size="20" baseType="lpstr">
      <vt:lpstr>Century Gothic</vt:lpstr>
      <vt:lpstr>Gill Sans</vt:lpstr>
      <vt:lpstr>Helvetica</vt:lpstr>
      <vt:lpstr>Blank</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Owlsmoor</dc:creator>
  <cp:lastModifiedBy>Berry Squire</cp:lastModifiedBy>
  <cp:revision>10</cp:revision>
  <dcterms:modified xsi:type="dcterms:W3CDTF">2020-06-12T18:19:53Z</dcterms:modified>
</cp:coreProperties>
</file>