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0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230C-DF93-4E95-9BE4-87DF2500C0A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95B09-AEAF-471A-B29A-489D3E60257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Date automatically</a:t>
            </a:r>
            <a:r>
              <a:rPr lang="en-GB" baseline="0" dirty="0" smtClean="0"/>
              <a:t> changes to today’s date.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5B09-AEAF-471A-B29A-489D3E60257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3E0C-5900-47A7-AE26-62C616A7453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949280"/>
          </a:xfrm>
        </p:spPr>
        <p:txBody>
          <a:bodyPr>
            <a:noAutofit/>
          </a:bodyPr>
          <a:lstStyle/>
          <a:p>
            <a:pPr algn="l"/>
            <a:r>
              <a:rPr lang="en-GB" sz="7200" u="sng" dirty="0" smtClean="0"/>
              <a:t>LO: I can multiply a two digit number by another two digit number using the Grid Method.</a:t>
            </a:r>
            <a:endParaRPr lang="en-GB" sz="7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1663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F1B10EA-A966-4771-86A8-3FAF7AB2C618}" type="datetime1">
              <a:rPr lang="en-GB" sz="4800" b="1" u="sng" smtClean="0"/>
              <a:t>04/06/2020</a:t>
            </a:fld>
            <a:endParaRPr lang="en-GB" sz="4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1" y="44624"/>
          <a:ext cx="8784979" cy="6728913"/>
        </p:xfrm>
        <a:graphic>
          <a:graphicData uri="http://schemas.openxmlformats.org/drawingml/2006/table">
            <a:tbl>
              <a:tblPr/>
              <a:tblGrid>
                <a:gridCol w="518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4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8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3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0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83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27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7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46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91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19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82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366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8202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836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7279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4550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8199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916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8199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1826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98976"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LO: I can multiply a two digit number by another two digit number using the Grid Method.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9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A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B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C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644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en-GB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D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baker bakes twenty doughnuts per day, how many does he bake in a 2weeks?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Sam bought 138 rolls of paper. Each roll was 34m long. How long is it altogether?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Tom collected 57 stamps a week for 2 years. How many stamps did he collect?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Niamh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eats 246 apples a year. How many does she eat in twelve years?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Garden is 20m wide and its length is 187m.  What is its total area?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Mr Senior swims 48 lengths a week, how many lengths does he swim a year?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If </a:t>
                      </a:r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Fanta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is packed in boxes of 67, how many cans will there be in 25 boxes?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Q19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Mrs </a:t>
                      </a:r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Haddleton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runs 12 laps of the field a week. How many laps in 3.5 years?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Q20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504" y="116630"/>
          <a:ext cx="8928991" cy="6624735"/>
        </p:xfrm>
        <a:graphic>
          <a:graphicData uri="http://schemas.openxmlformats.org/drawingml/2006/table">
            <a:tbl>
              <a:tblPr/>
              <a:tblGrid>
                <a:gridCol w="479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9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33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2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97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77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79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33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56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17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8102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380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923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5974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3452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4560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337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4560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178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80713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33422"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Answer Key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2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A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B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C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4600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12788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77035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1764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14442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61523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1479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15170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22927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2262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10428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15369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2332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6256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78324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1540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2856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41382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1632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15345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54180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3053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14949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53404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6324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12224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63002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1113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2457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22852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57619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125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D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33088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x 14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45150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 x 34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4692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50457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 x (52 x 2)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5928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60102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246 x 12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2952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79950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 x 20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3740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16632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 x 52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2496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64560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x 25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1675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Q19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87145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x 182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2184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Q20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140144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Can you multiply three digit numbers?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400" dirty="0" smtClean="0"/>
              <a:t>How would you set this one out?</a:t>
            </a:r>
          </a:p>
          <a:p>
            <a:pPr algn="ctr">
              <a:buNone/>
            </a:pPr>
            <a:endParaRPr lang="en-GB" sz="6600" dirty="0" smtClean="0"/>
          </a:p>
          <a:p>
            <a:pPr algn="ctr">
              <a:buNone/>
            </a:pPr>
            <a:r>
              <a:rPr lang="en-GB" sz="6600" dirty="0" smtClean="0"/>
              <a:t>124 x 45 =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124 x 45 =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628800"/>
          <a:ext cx="5616624" cy="3456384"/>
        </p:xfrm>
        <a:graphic>
          <a:graphicData uri="http://schemas.openxmlformats.org/drawingml/2006/table">
            <a:tbl>
              <a:tblPr/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68144" y="476672"/>
          <a:ext cx="3059833" cy="6152920"/>
        </p:xfrm>
        <a:graphic>
          <a:graphicData uri="http://schemas.openxmlformats.org/drawingml/2006/table">
            <a:tbl>
              <a:tblPr/>
              <a:tblGrid>
                <a:gridCol w="349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(4000 + 0)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(800+100+100+500)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(60+20)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/>
              <a:t>Using the Grid Method of multiplication, work out the answer to these: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5400" dirty="0" smtClean="0"/>
              <a:t>   46 x 25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5400" dirty="0" smtClean="0"/>
              <a:t>   560 x 28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5400" dirty="0" smtClean="0"/>
              <a:t>   245 x 152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Answers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484785"/>
          <a:ext cx="2088231" cy="1512168"/>
        </p:xfrm>
        <a:graphic>
          <a:graphicData uri="http://schemas.openxmlformats.org/drawingml/2006/table">
            <a:tbl>
              <a:tblPr/>
              <a:tblGrid>
                <a:gridCol w="696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  <a:endParaRPr lang="en-GB" sz="20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99792" y="1484784"/>
          <a:ext cx="648072" cy="1664422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2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12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11960" y="1556792"/>
          <a:ext cx="2322258" cy="1296144"/>
        </p:xfrm>
        <a:graphic>
          <a:graphicData uri="http://schemas.openxmlformats.org/drawingml/2006/table">
            <a:tbl>
              <a:tblPr/>
              <a:tblGrid>
                <a:gridCol w="774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  <a:endParaRPr lang="en-GB" sz="20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10000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1200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4000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480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380312" y="1556791"/>
          <a:ext cx="720080" cy="165486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97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65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15680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9552" y="3861048"/>
          <a:ext cx="4064000" cy="23241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  <a:endParaRPr lang="en-GB" sz="22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644008" y="3573016"/>
          <a:ext cx="792088" cy="3156914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9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37240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Can you work this out by using the grid method?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600" dirty="0" smtClean="0"/>
              <a:t>73 x 58=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Did you get it right?</a:t>
            </a:r>
            <a:endParaRPr lang="en-GB" sz="6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988840"/>
          <a:ext cx="4536504" cy="3168351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6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92080" y="3068960"/>
          <a:ext cx="2304256" cy="2768317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3650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4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+</a:t>
                      </a:r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584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4234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no, here is a recap..!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/>
              <a:t>25 x 35=</a:t>
            </a:r>
          </a:p>
          <a:p>
            <a:pPr algn="ctr">
              <a:buNone/>
            </a:pPr>
            <a:r>
              <a:rPr lang="en-GB" sz="4800" dirty="0" smtClean="0"/>
              <a:t>20 + 5              30 + 5</a:t>
            </a:r>
            <a:endParaRPr lang="en-GB" sz="4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83768" y="2132856"/>
            <a:ext cx="108012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419872" y="2132856"/>
            <a:ext cx="576064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60032" y="2132856"/>
            <a:ext cx="864096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20072" y="2132856"/>
            <a:ext cx="1584176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195736" y="3429000"/>
          <a:ext cx="4536504" cy="2808312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no, here is a recap..!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/>
              <a:t>25 x 35=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23528" y="2420888"/>
          <a:ext cx="5616624" cy="396044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</a:t>
                      </a:r>
                      <a:r>
                        <a:rPr lang="en-GB" sz="44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  <a:r>
                        <a:rPr lang="en-GB" sz="44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267744" y="378904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6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67744" y="378904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6</a:t>
            </a:r>
            <a:r>
              <a:rPr lang="en-GB" sz="4400" dirty="0" smtClean="0">
                <a:solidFill>
                  <a:schemeClr val="tx2"/>
                </a:solidFill>
              </a:rPr>
              <a:t>00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39952" y="378904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15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39952" y="378904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15</a:t>
            </a:r>
            <a:r>
              <a:rPr lang="en-GB" sz="4400" dirty="0" smtClean="0">
                <a:solidFill>
                  <a:schemeClr val="tx2"/>
                </a:solidFill>
              </a:rPr>
              <a:t>0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67744" y="5085184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10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67744" y="5085184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10</a:t>
            </a:r>
            <a:r>
              <a:rPr lang="en-GB" sz="4400" dirty="0" smtClean="0">
                <a:solidFill>
                  <a:schemeClr val="tx2"/>
                </a:solidFill>
              </a:rPr>
              <a:t>0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39952" y="5085184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25</a:t>
            </a:r>
            <a:endParaRPr lang="en-GB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2" grpId="1" build="allAtOnce" animBg="1"/>
      <p:bldP spid="13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/>
              <a:t>25 x 35=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23528" y="2420888"/>
          <a:ext cx="5616624" cy="396044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600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150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100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25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72201" y="2780928"/>
          <a:ext cx="2376263" cy="3857625"/>
        </p:xfrm>
        <a:graphic>
          <a:graphicData uri="http://schemas.openxmlformats.org/drawingml/2006/table">
            <a:tbl>
              <a:tblPr/>
              <a:tblGrid>
                <a:gridCol w="58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fontAlgn="ctr"/>
                      <a:endParaRPr lang="en-GB" sz="5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endParaRPr lang="en-GB" sz="5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endParaRPr lang="en-GB" sz="5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endParaRPr lang="en-GB" sz="5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172400" y="5735578"/>
            <a:ext cx="504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solidFill>
                  <a:srgbClr val="7030A0"/>
                </a:solidFill>
              </a:rPr>
              <a:t>5</a:t>
            </a:r>
            <a:endParaRPr lang="en-GB" sz="50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96336" y="5733256"/>
            <a:ext cx="504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solidFill>
                  <a:srgbClr val="7030A0"/>
                </a:solidFill>
              </a:rPr>
              <a:t>7</a:t>
            </a:r>
            <a:endParaRPr lang="en-GB" sz="50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20272" y="5733256"/>
            <a:ext cx="504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solidFill>
                  <a:srgbClr val="7030A0"/>
                </a:solidFill>
              </a:rPr>
              <a:t>8</a:t>
            </a:r>
            <a:endParaRPr lang="en-GB" sz="5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this one…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Grid Method of multiplication to work out this question…</a:t>
            </a:r>
          </a:p>
          <a:p>
            <a:endParaRPr lang="en-GB" dirty="0"/>
          </a:p>
          <a:p>
            <a:pPr algn="ctr">
              <a:buNone/>
            </a:pPr>
            <a:r>
              <a:rPr lang="en-GB" sz="8800" dirty="0" smtClean="0"/>
              <a:t>71 x 43 =</a:t>
            </a:r>
            <a:endParaRPr lang="en-GB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71 x 43 =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619672" y="1844824"/>
          <a:ext cx="5616624" cy="396044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563888" y="3212976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28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63888" y="3212976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2800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36096" y="3212976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40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63888" y="450912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21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3888" y="450912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210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36096" y="450912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3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2" grpId="1" build="allAtOnce" animBg="1"/>
      <p:bldP spid="13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71 x 43 =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07504" y="1412776"/>
          <a:ext cx="5616624" cy="396044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051720" y="2780928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28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1720" y="2780928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2800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3928" y="2780928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40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1720" y="4077072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21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51720" y="4077072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210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4077072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3</a:t>
            </a:r>
            <a:endParaRPr lang="en-GB" sz="4400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940152" y="548680"/>
          <a:ext cx="3059832" cy="6091956"/>
        </p:xfrm>
        <a:graphic>
          <a:graphicData uri="http://schemas.openxmlformats.org/drawingml/2006/table">
            <a:tbl>
              <a:tblPr/>
              <a:tblGrid>
                <a:gridCol w="41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(2000 + 0)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(800 + 200)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 + 40)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(3 + 0)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1213</Words>
  <Application>Microsoft Office PowerPoint</Application>
  <PresentationFormat>On-screen Show (4:3)</PresentationFormat>
  <Paragraphs>865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LO: I can multiply a two digit number by another two digit number using the Grid Method.</vt:lpstr>
      <vt:lpstr>Can you work this out by using the grid method?</vt:lpstr>
      <vt:lpstr>Did you get it right?</vt:lpstr>
      <vt:lpstr>If no, here is a recap..!</vt:lpstr>
      <vt:lpstr>If no, here is a recap..!</vt:lpstr>
      <vt:lpstr>What next?</vt:lpstr>
      <vt:lpstr>Try this one…</vt:lpstr>
      <vt:lpstr>71 x 43 =</vt:lpstr>
      <vt:lpstr>71 x 43 =</vt:lpstr>
      <vt:lpstr>PowerPoint Presentation</vt:lpstr>
      <vt:lpstr>PowerPoint Presentation</vt:lpstr>
      <vt:lpstr>Can you multiply three digit numbers?</vt:lpstr>
      <vt:lpstr>124 x 45 = </vt:lpstr>
      <vt:lpstr>Assessment</vt:lpstr>
      <vt:lpstr>Assessment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I can multiply a two digit number by another two digit number using the Grid Method.</dc:title>
  <dc:creator>Richard</dc:creator>
  <cp:lastModifiedBy>Lisa Cunningham</cp:lastModifiedBy>
  <cp:revision>20</cp:revision>
  <dcterms:created xsi:type="dcterms:W3CDTF">2013-09-29T12:19:31Z</dcterms:created>
  <dcterms:modified xsi:type="dcterms:W3CDTF">2020-06-04T10:49:08Z</dcterms:modified>
</cp:coreProperties>
</file>