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sldIdLst>
    <p:sldId id="256" r:id="rId15"/>
    <p:sldId id="257" r:id="rId16"/>
    <p:sldId id="259" r:id="rId17"/>
    <p:sldId id="258" r:id="rId18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40" y="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129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90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72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26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73454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0877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023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12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073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78860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5808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30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02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909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284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106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5424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72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345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432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37030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6161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3574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216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62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550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51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69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231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698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830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069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355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590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9033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4392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673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9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77800"/>
            <a:ext cx="2616200" cy="957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77800"/>
            <a:ext cx="7696200" cy="957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925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950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132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5823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05100"/>
            <a:ext cx="19050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38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9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356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88752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8297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6412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3673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51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716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92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784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1832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05100"/>
            <a:ext cx="244475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541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30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0173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05100"/>
            <a:ext cx="5156200" cy="584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525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3605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1707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4123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874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0255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40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3485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151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06294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40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406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13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39713"/>
            <a:ext cx="2616200" cy="830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39713"/>
            <a:ext cx="7696200" cy="830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88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66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8573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9994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681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426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69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6007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5613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41569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95388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39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216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745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956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7417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568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246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224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802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57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35441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1202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709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749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59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59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87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727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91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3254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431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1132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152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882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7718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2537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0906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610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160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0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92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2123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832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46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605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63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0892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88509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31383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065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98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656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17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8571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5181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71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84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817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5136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8753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99998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8344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82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719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517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93692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5699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4965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80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823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988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5621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75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02114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4788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0"/>
            <a:ext cx="1466850" cy="975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0"/>
            <a:ext cx="4248150" cy="975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32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703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6723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90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3967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45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575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567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3993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10044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055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046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637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31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676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1209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565400" indent="-571500" algn="l" rtl="0" eaLnBrk="0" fontAlgn="base" hangingPunct="0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0226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4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77800"/>
            <a:ext cx="1046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05100"/>
            <a:ext cx="39624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50419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9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154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598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0431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487613" indent="-493713" algn="l" rtl="0" eaLnBrk="0" fontAlgn="base" hangingPunct="0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9448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020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592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16413" indent="-493713" algn="l" rtl="0" fontAlgn="base">
        <a:spcBef>
          <a:spcPts val="38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9713"/>
            <a:ext cx="104648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05100"/>
            <a:ext cx="10464800" cy="58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39688" indent="4175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39688" indent="8747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39688" indent="13319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39688" indent="1789113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0"/>
            <a:ext cx="58674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928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1373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817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22621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2706688" indent="-571500" algn="l" rtl="0" eaLnBrk="0" fontAlgn="base" hangingPunct="0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31638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6210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782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535488" indent="-571500" algn="l" rtl="0" fontAlgn="base">
        <a:spcBef>
          <a:spcPts val="2400"/>
        </a:spcBef>
        <a:spcAft>
          <a:spcPct val="0"/>
        </a:spcAft>
        <a:buClr>
          <a:srgbClr val="000000"/>
        </a:buClr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1475" y="-55563"/>
            <a:ext cx="7845425" cy="994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8398" y="-595320"/>
            <a:ext cx="14619288" cy="1085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3808" y="772344"/>
            <a:ext cx="5184576" cy="747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entury Gothic" pitchFamily="34" charset="0"/>
              </a:rPr>
              <a:t>As God’s chosen ones, holy and beloved, clothe </a:t>
            </a:r>
            <a:r>
              <a:rPr lang="en-GB" sz="2400" dirty="0" smtClean="0">
                <a:latin typeface="Century Gothic" pitchFamily="34" charset="0"/>
              </a:rPr>
              <a:t>yourselves with </a:t>
            </a:r>
            <a:r>
              <a:rPr lang="en-GB" sz="2400" dirty="0">
                <a:latin typeface="Century Gothic" pitchFamily="34" charset="0"/>
              </a:rPr>
              <a:t>compassion, kindness, humility, meekness, </a:t>
            </a:r>
            <a:r>
              <a:rPr lang="en-GB" sz="2400" dirty="0" smtClean="0">
                <a:latin typeface="Century Gothic" pitchFamily="34" charset="0"/>
              </a:rPr>
              <a:t>and patience</a:t>
            </a:r>
            <a:r>
              <a:rPr lang="en-GB" sz="2400" dirty="0">
                <a:latin typeface="Century Gothic" pitchFamily="34" charset="0"/>
              </a:rPr>
              <a:t>. </a:t>
            </a:r>
            <a:endParaRPr lang="en-GB" sz="2400" dirty="0" smtClean="0">
              <a:latin typeface="Century Gothic" pitchFamily="34" charset="0"/>
            </a:endParaRPr>
          </a:p>
          <a:p>
            <a:endParaRPr lang="en-GB" sz="2400" dirty="0">
              <a:latin typeface="Century Gothic" pitchFamily="34" charset="0"/>
            </a:endParaRPr>
          </a:p>
          <a:p>
            <a:r>
              <a:rPr lang="en-GB" sz="2400" dirty="0" smtClean="0">
                <a:latin typeface="Century Gothic" pitchFamily="34" charset="0"/>
              </a:rPr>
              <a:t>Put </a:t>
            </a:r>
            <a:r>
              <a:rPr lang="en-GB" sz="2400" dirty="0">
                <a:latin typeface="Century Gothic" pitchFamily="34" charset="0"/>
              </a:rPr>
              <a:t>up with one another and, if anyone has </a:t>
            </a:r>
            <a:r>
              <a:rPr lang="en-GB" sz="2400" dirty="0" smtClean="0">
                <a:latin typeface="Century Gothic" pitchFamily="34" charset="0"/>
              </a:rPr>
              <a:t>a complaint </a:t>
            </a:r>
            <a:r>
              <a:rPr lang="en-GB" sz="2400" dirty="0">
                <a:latin typeface="Century Gothic" pitchFamily="34" charset="0"/>
              </a:rPr>
              <a:t>against another, forgive one another; just as </a:t>
            </a:r>
            <a:r>
              <a:rPr lang="en-GB" sz="2400" dirty="0" smtClean="0">
                <a:latin typeface="Century Gothic" pitchFamily="34" charset="0"/>
              </a:rPr>
              <a:t>the Lord </a:t>
            </a:r>
            <a:r>
              <a:rPr lang="en-GB" sz="2400" dirty="0">
                <a:latin typeface="Century Gothic" pitchFamily="34" charset="0"/>
              </a:rPr>
              <a:t>has forgiven you, so you also must forgive</a:t>
            </a:r>
            <a:r>
              <a:rPr lang="en-GB" sz="2400" dirty="0" smtClean="0">
                <a:latin typeface="Century Gothic" pitchFamily="34" charset="0"/>
              </a:rPr>
              <a:t>.</a:t>
            </a:r>
          </a:p>
          <a:p>
            <a:endParaRPr lang="en-GB" sz="2400" dirty="0">
              <a:latin typeface="Century Gothic" pitchFamily="34" charset="0"/>
            </a:endParaRPr>
          </a:p>
          <a:p>
            <a:r>
              <a:rPr lang="en-GB" sz="2400" dirty="0">
                <a:latin typeface="Century Gothic" pitchFamily="34" charset="0"/>
              </a:rPr>
              <a:t>Above all, clothe yourselves with love, which </a:t>
            </a:r>
            <a:r>
              <a:rPr lang="en-GB" sz="2400" dirty="0" smtClean="0">
                <a:latin typeface="Century Gothic" pitchFamily="34" charset="0"/>
              </a:rPr>
              <a:t>binds everything </a:t>
            </a:r>
            <a:r>
              <a:rPr lang="en-GB" sz="2400" dirty="0">
                <a:latin typeface="Century Gothic" pitchFamily="34" charset="0"/>
              </a:rPr>
              <a:t>together in perfect harmony</a:t>
            </a:r>
            <a:r>
              <a:rPr lang="en-GB" sz="2400" dirty="0" smtClean="0">
                <a:latin typeface="Century Gothic" pitchFamily="34" charset="0"/>
              </a:rPr>
              <a:t>.</a:t>
            </a:r>
          </a:p>
          <a:p>
            <a:endParaRPr lang="en-GB" sz="2400" dirty="0">
              <a:latin typeface="Century Gothic" pitchFamily="34" charset="0"/>
            </a:endParaRPr>
          </a:p>
          <a:p>
            <a:r>
              <a:rPr lang="en-GB" sz="2400" dirty="0" smtClean="0">
                <a:latin typeface="Century Gothic" pitchFamily="34" charset="0"/>
              </a:rPr>
              <a:t>And </a:t>
            </a:r>
            <a:r>
              <a:rPr lang="en-GB" sz="2400" dirty="0">
                <a:latin typeface="Century Gothic" pitchFamily="34" charset="0"/>
              </a:rPr>
              <a:t>let the </a:t>
            </a:r>
            <a:r>
              <a:rPr lang="en-GB" sz="2400" dirty="0" smtClean="0">
                <a:latin typeface="Century Gothic" pitchFamily="34" charset="0"/>
              </a:rPr>
              <a:t>peace of </a:t>
            </a:r>
            <a:r>
              <a:rPr lang="en-GB" sz="2400" dirty="0">
                <a:latin typeface="Century Gothic" pitchFamily="34" charset="0"/>
              </a:rPr>
              <a:t>Christ rule in your hearts, that is why you belong to </a:t>
            </a:r>
            <a:r>
              <a:rPr lang="en-GB" sz="2400" dirty="0" smtClean="0">
                <a:latin typeface="Century Gothic" pitchFamily="34" charset="0"/>
              </a:rPr>
              <a:t>the Christian </a:t>
            </a:r>
            <a:r>
              <a:rPr lang="en-GB" sz="2400" dirty="0">
                <a:latin typeface="Century Gothic" pitchFamily="34" charset="0"/>
              </a:rPr>
              <a:t>family</a:t>
            </a:r>
            <a:r>
              <a:rPr lang="en-GB" sz="2400" dirty="0" smtClean="0">
                <a:latin typeface="Century Gothic" pitchFamily="34" charset="0"/>
              </a:rPr>
              <a:t>.</a:t>
            </a:r>
          </a:p>
          <a:p>
            <a:endParaRPr lang="en-GB" sz="2400" dirty="0">
              <a:latin typeface="Century Gothic" pitchFamily="34" charset="0"/>
            </a:endParaRPr>
          </a:p>
          <a:p>
            <a:r>
              <a:rPr lang="en-GB" sz="2400" dirty="0" smtClean="0">
                <a:latin typeface="Century Gothic" pitchFamily="34" charset="0"/>
              </a:rPr>
              <a:t>And </a:t>
            </a:r>
            <a:r>
              <a:rPr lang="en-GB" sz="2400" dirty="0">
                <a:latin typeface="Century Gothic" pitchFamily="34" charset="0"/>
              </a:rPr>
              <a:t>always be thankful.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8504" y="826117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 smtClean="0">
                <a:latin typeface="Century Gothic" pitchFamily="34" charset="0"/>
              </a:rPr>
              <a:t>Based on Colossians 3: 12-15</a:t>
            </a:r>
          </a:p>
          <a:p>
            <a:pPr algn="r"/>
            <a:r>
              <a:rPr lang="en-GB" sz="2000" dirty="0" smtClean="0">
                <a:latin typeface="Century Gothic" pitchFamily="34" charset="0"/>
              </a:rPr>
              <a:t>(Come and See)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0432" y="700336"/>
            <a:ext cx="5094636" cy="626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Did anything impress you in this story?</a:t>
            </a:r>
          </a:p>
          <a:p>
            <a:r>
              <a:rPr lang="en-GB" sz="3200" dirty="0" smtClean="0"/>
              <a:t>Which of the words in St Paul would you think describes the Pope’s action?</a:t>
            </a:r>
          </a:p>
          <a:p>
            <a:r>
              <a:rPr lang="en-GB" sz="3200" dirty="0" smtClean="0"/>
              <a:t>What are the reconciliation words that  Paul mentions?</a:t>
            </a:r>
          </a:p>
          <a:p>
            <a:r>
              <a:rPr lang="en-GB" sz="3200" dirty="0" smtClean="0"/>
              <a:t>How did Pope John Paul II build a bridge?</a:t>
            </a:r>
          </a:p>
          <a:p>
            <a:r>
              <a:rPr lang="en-GB" sz="3200" dirty="0" smtClean="0"/>
              <a:t>How does Paul suggest we can build bridges when we fail in Jesus’ commandment?</a:t>
            </a:r>
          </a:p>
          <a:p>
            <a:r>
              <a:rPr lang="en-GB" sz="3200" dirty="0" smtClean="0"/>
              <a:t>If you have fallen out with a good friend what could you do to reach out to them, to build a bridge towards them?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000" y="0"/>
            <a:ext cx="7620000" cy="965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Pages>0</Pages>
  <Words>140</Words>
  <Characters>0</Characters>
  <Application>Microsoft Office PowerPoint</Application>
  <PresentationFormat>Custom</PresentationFormat>
  <Lines>0</Lines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Blank</vt:lpstr>
      <vt:lpstr>Title &amp; Bullets</vt:lpstr>
      <vt:lpstr>Title - Center</vt:lpstr>
      <vt:lpstr>Title &amp; Subtitle</vt:lpstr>
      <vt:lpstr>Photo - Horizontal</vt:lpstr>
      <vt:lpstr>Photo - Horizontal Reflection</vt:lpstr>
      <vt:lpstr>Photo - Vertical</vt:lpstr>
      <vt:lpstr>Photo - Vertical Reflection</vt:lpstr>
      <vt:lpstr>Title - Top</vt:lpstr>
      <vt:lpstr>Bullets</vt:lpstr>
      <vt:lpstr>Title &amp; Bullets - Left</vt:lpstr>
      <vt:lpstr>Title &amp; Bullets - 2 Column</vt:lpstr>
      <vt:lpstr>Title &amp; Bullets - Right</vt:lpstr>
      <vt:lpstr>Title, Bullets &amp; Photo</vt:lpstr>
      <vt:lpstr>Slide 1</vt:lpstr>
      <vt:lpstr>Slide 2</vt:lpstr>
      <vt:lpstr>Some questions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Gwen</dc:creator>
  <cp:lastModifiedBy>Lisa</cp:lastModifiedBy>
  <cp:revision>20</cp:revision>
  <dcterms:modified xsi:type="dcterms:W3CDTF">2020-06-21T20:51:03Z</dcterms:modified>
</cp:coreProperties>
</file>