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58" r:id="rId17"/>
    <p:sldId id="259" r:id="rId18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40" y="-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299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902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4727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2265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73454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0877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0234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3129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0738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78860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58081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4300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7021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9095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2848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2106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454244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8724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450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9432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37030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61617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3574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2168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2620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5504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8517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7697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2318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8306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0697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355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95901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90335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4392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6737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090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9258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0950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0132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58238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3381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896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8356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88752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82973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64128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36730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1515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7165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927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784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18326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4541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4305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0173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5252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36056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17075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41232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8874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0255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5401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3485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81517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06294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1405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44065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139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6889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5661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8573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099944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6810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4264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1696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60071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56130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41569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95388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6393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9216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7453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9568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074171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2466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2244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8022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8573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35441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12022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77098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749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59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59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1872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727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9917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32546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6431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1132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1526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8826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77181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25370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09065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610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616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803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8929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21239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6832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7465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6056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637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08928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88509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31383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2065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9983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6560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7178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85710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05181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710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7844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8170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85136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87535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99998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8344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4826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9719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9517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93692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56994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3807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8234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9886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56210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752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02114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4788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6327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7039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67234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9905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93967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2458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5752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5670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39930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10044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10550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0460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4637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-55563"/>
            <a:ext cx="7845425" cy="99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383" y="-595318"/>
            <a:ext cx="14619288" cy="1085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1800" y="700336"/>
            <a:ext cx="5256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itchFamily="34" charset="0"/>
              </a:rPr>
              <a:t>When Jesus was teaching, someone came up to him </a:t>
            </a:r>
            <a:r>
              <a:rPr lang="en-GB" sz="2800" b="1" dirty="0" smtClean="0">
                <a:latin typeface="Century Gothic" pitchFamily="34" charset="0"/>
              </a:rPr>
              <a:t>and asked </a:t>
            </a:r>
            <a:r>
              <a:rPr lang="en-GB" sz="2800" b="1" dirty="0">
                <a:latin typeface="Century Gothic" pitchFamily="34" charset="0"/>
              </a:rPr>
              <a:t>him what he thought was the greatest </a:t>
            </a:r>
            <a:r>
              <a:rPr lang="en-GB" sz="2800" b="1" dirty="0" smtClean="0">
                <a:latin typeface="Century Gothic" pitchFamily="34" charset="0"/>
              </a:rPr>
              <a:t>commandment of </a:t>
            </a:r>
            <a:r>
              <a:rPr lang="en-GB" sz="2800" b="1" dirty="0">
                <a:latin typeface="Century Gothic" pitchFamily="34" charset="0"/>
              </a:rPr>
              <a:t>all.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1008" y="2387110"/>
            <a:ext cx="4645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2520" y="811716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latin typeface="Century Gothic" pitchFamily="34" charset="0"/>
              </a:rPr>
              <a:t>Based on Mark 12: 30-31</a:t>
            </a:r>
          </a:p>
          <a:p>
            <a:pPr algn="r"/>
            <a:r>
              <a:rPr lang="en-GB" sz="2000" b="1" dirty="0" smtClean="0">
                <a:latin typeface="Century Gothic" pitchFamily="34" charset="0"/>
              </a:rPr>
              <a:t>(Come and See)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1800" y="3364632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entury Gothic" pitchFamily="34" charset="0"/>
              </a:rPr>
              <a:t>This is what Jesus replied</a:t>
            </a:r>
            <a:r>
              <a:rPr lang="en-GB" sz="2800" b="1" dirty="0" smtClean="0">
                <a:latin typeface="Century Gothic" pitchFamily="34" charset="0"/>
              </a:rPr>
              <a:t>:</a:t>
            </a:r>
            <a:endParaRPr lang="en-GB" sz="2800" b="1" dirty="0"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1800" y="4300736"/>
            <a:ext cx="5256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entury Gothic" pitchFamily="34" charset="0"/>
              </a:rPr>
              <a:t>‘You must love the Lord your God with all your heart, with all your soul, and with all your mind, and with all your strength.</a:t>
            </a:r>
            <a:r>
              <a:rPr lang="en-GB" sz="2800" b="1" dirty="0" smtClean="0">
                <a:latin typeface="Century Gothic" pitchFamily="34" charset="0"/>
              </a:rPr>
              <a:t>”</a:t>
            </a:r>
            <a:endParaRPr lang="en-GB" sz="2800" b="1" dirty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1800" y="7037040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Century Gothic" pitchFamily="34" charset="0"/>
              </a:rPr>
              <a:t>The second most important commandment is this:</a:t>
            </a:r>
            <a:endParaRPr lang="en-GB" sz="2800" b="1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2440" y="700336"/>
            <a:ext cx="5040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entury Gothic" pitchFamily="34" charset="0"/>
              </a:rPr>
              <a:t>“Love your neighbour as yourself. There is no other commandment more important than these two.’</a:t>
            </a:r>
          </a:p>
        </p:txBody>
      </p:sp>
      <p:pic>
        <p:nvPicPr>
          <p:cNvPr id="10" name="Picture 9" descr="God's Story 3 - Pg 83d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815"/>
          <a:stretch/>
        </p:blipFill>
        <p:spPr>
          <a:xfrm>
            <a:off x="7150472" y="2788568"/>
            <a:ext cx="4248472" cy="5106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7620000" cy="96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04" y="390525"/>
            <a:ext cx="12767096" cy="1625600"/>
          </a:xfrm>
        </p:spPr>
        <p:txBody>
          <a:bodyPr/>
          <a:lstStyle/>
          <a:p>
            <a:r>
              <a:rPr lang="en-GB" sz="6600" dirty="0" smtClean="0">
                <a:solidFill>
                  <a:srgbClr val="002060"/>
                </a:solidFill>
              </a:rPr>
              <a:t>Some questions to think about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does “examine your conscience” mean? When is it good to think about it? What will it lead us to do?</a:t>
            </a:r>
          </a:p>
          <a:p>
            <a:r>
              <a:rPr lang="en-GB" dirty="0" smtClean="0"/>
              <a:t>Which is easier – to love God or to love your neighbour. Is there a difference?</a:t>
            </a:r>
          </a:p>
          <a:p>
            <a:r>
              <a:rPr lang="en-GB" dirty="0" smtClean="0"/>
              <a:t>Why do you think love of God and our neighbour is so important?</a:t>
            </a:r>
          </a:p>
          <a:p>
            <a:r>
              <a:rPr lang="en-GB" dirty="0" smtClean="0"/>
              <a:t>What would be another commandment?</a:t>
            </a:r>
          </a:p>
          <a:p>
            <a:r>
              <a:rPr lang="en-GB" dirty="0" smtClean="0"/>
              <a:t>How would you define </a:t>
            </a:r>
            <a:r>
              <a:rPr lang="en-GB" i="1" dirty="0" smtClean="0"/>
              <a:t>sin</a:t>
            </a:r>
            <a:r>
              <a:rPr lang="en-GB" dirty="0" smtClean="0"/>
              <a:t>?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wipe/>
      </p:transition>
    </mc:Choice>
    <mc:Fallback>
      <p:transition spd="slow">
        <p:wip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Pages>0</Pages>
  <Words>171</Words>
  <Characters>0</Characters>
  <Application>Microsoft Office PowerPoint</Application>
  <PresentationFormat>Custom</PresentationFormat>
  <Lines>0</Lines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Slide 1</vt:lpstr>
      <vt:lpstr>Slide 2</vt:lpstr>
      <vt:lpstr>Slide 3</vt:lpstr>
      <vt:lpstr>Some questions to think about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</dc:creator>
  <cp:lastModifiedBy>Lisa</cp:lastModifiedBy>
  <cp:revision>18</cp:revision>
  <dcterms:modified xsi:type="dcterms:W3CDTF">2020-05-31T20:00:18Z</dcterms:modified>
</cp:coreProperties>
</file>